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1.xml"/><Relationship Id="rId24" Type="http://schemas.openxmlformats.org/officeDocument/2006/relationships/image" Target="../media/image3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50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20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6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7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8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9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30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1e010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cuidador</a:t>
            </a:r>
            <a:r>
              <a:t>?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cuidador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0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son 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1e002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1e01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tipos de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podrían dependen de un </a:t>
            </a:r>
            <a:r>
              <a:rPr b="1">
                <a:solidFill>
                  <a:srgbClr val="7030A0"/>
                </a:solidFill>
              </a:rPr>
              <a:t>cuidador</a:t>
            </a:r>
            <a:r>
              <a:t>? Por qué?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que podrían </a:t>
            </a:r>
            <a:r>
              <a:rPr b="1">
                <a:solidFill>
                  <a:srgbClr val="7030A0"/>
                </a:solidFill>
              </a:rPr>
              <a:t>depender</a:t>
            </a:r>
            <a:r>
              <a:t> de un </a:t>
            </a:r>
            <a:r>
              <a:rPr b="1">
                <a:solidFill>
                  <a:srgbClr val="7030A0"/>
                </a:solidFill>
              </a:rPr>
              <a:t>cuidador</a:t>
            </a:r>
            <a:r>
              <a:t> son…porque…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2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</a:t>
            </a:r>
            <a:r>
              <a:rPr b="1">
                <a:solidFill>
                  <a:srgbClr val="7030A0"/>
                </a:solidFill>
              </a:rPr>
              <a:t>depender</a:t>
            </a:r>
            <a:r>
              <a:t> de algo?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Depender</a:t>
            </a:r>
            <a:r>
              <a:t> de algo significa 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1e020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1e01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tipos de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podrían dependen de un </a:t>
            </a:r>
            <a:r>
              <a:rPr b="1">
                <a:solidFill>
                  <a:srgbClr val="7030A0"/>
                </a:solidFill>
              </a:rPr>
              <a:t>cuidador</a:t>
            </a:r>
            <a:r>
              <a:t>? Por qué?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que podrían </a:t>
            </a:r>
            <a:r>
              <a:rPr b="1">
                <a:solidFill>
                  <a:srgbClr val="7030A0"/>
                </a:solidFill>
              </a:rPr>
              <a:t>depender</a:t>
            </a:r>
            <a:r>
              <a:t> de un </a:t>
            </a:r>
            <a:r>
              <a:rPr b="1">
                <a:solidFill>
                  <a:srgbClr val="7030A0"/>
                </a:solidFill>
              </a:rPr>
              <a:t>cuidador</a:t>
            </a:r>
            <a:r>
              <a:t> son…porque…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0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son ...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1e002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1e010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tipos de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podrían dependen de un </a:t>
            </a:r>
            <a:r>
              <a:rPr b="1">
                <a:solidFill>
                  <a:srgbClr val="7030A0"/>
                </a:solidFill>
              </a:rPr>
              <a:t>cuidador</a:t>
            </a:r>
            <a:r>
              <a:t>? Por qué?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que podrían </a:t>
            </a:r>
            <a:r>
              <a:rPr b="1">
                <a:solidFill>
                  <a:srgbClr val="7030A0"/>
                </a:solidFill>
              </a:rPr>
              <a:t>depender</a:t>
            </a:r>
            <a:r>
              <a:t> de un </a:t>
            </a:r>
            <a:r>
              <a:rPr b="1">
                <a:solidFill>
                  <a:srgbClr val="7030A0"/>
                </a:solidFill>
              </a:rPr>
              <a:t>cuidador</a:t>
            </a:r>
            <a:r>
              <a:t> son…porque…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0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son ...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¿Qué podria pasar si un </a:t>
            </a:r>
            <a:r>
              <a:rPr b="1" sz="2000">
                <a:solidFill>
                  <a:srgbClr val="7030A0"/>
                </a:solidFill>
              </a:rPr>
              <a:t>animal</a:t>
            </a:r>
            <a:r>
              <a:rPr b="1" sz="2000"/>
              <a:t> no tuviera un </a:t>
            </a:r>
            <a:r>
              <a:rPr b="1" sz="2000">
                <a:solidFill>
                  <a:srgbClr val="7030A0"/>
                </a:solidFill>
              </a:rPr>
              <a:t>cuidador</a:t>
            </a:r>
            <a:r>
              <a:rPr b="1" sz="2000"/>
              <a:t>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Si un </a:t>
            </a:r>
            <a:r>
              <a:rPr b="1" sz="2000" i="1">
                <a:solidFill>
                  <a:srgbClr val="7030A0"/>
                </a:solidFill>
              </a:rPr>
              <a:t>animal</a:t>
            </a:r>
            <a:r>
              <a:rPr i="1"/>
              <a:t> no tuviera un </a:t>
            </a:r>
            <a:r>
              <a:rPr b="1" sz="2000" i="1">
                <a:solidFill>
                  <a:srgbClr val="7030A0"/>
                </a:solidFill>
              </a:rPr>
              <a:t>cuidador</a:t>
            </a:r>
            <a:r>
              <a:rPr i="1"/>
              <a:t>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1e0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1e00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1e020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1e00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4" name="Picture 13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6" name="Picture 15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1e010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podria pasar si un </a:t>
            </a:r>
            <a:r>
              <a:rPr b="1">
                <a:solidFill>
                  <a:srgbClr val="7030A0"/>
                </a:solidFill>
              </a:rPr>
              <a:t>animal</a:t>
            </a:r>
            <a:r>
              <a:t> no tuviera un </a:t>
            </a:r>
            <a:r>
              <a:rPr b="1">
                <a:solidFill>
                  <a:srgbClr val="7030A0"/>
                </a:solidFill>
              </a:rPr>
              <a:t>cuidador</a:t>
            </a:r>
            <a:r>
              <a:t>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un </a:t>
            </a:r>
            <a:r>
              <a:rPr b="1">
                <a:solidFill>
                  <a:srgbClr val="7030A0"/>
                </a:solidFill>
              </a:rPr>
              <a:t>animal</a:t>
            </a:r>
            <a:r>
              <a:t> no tuviera un </a:t>
            </a:r>
            <a:r>
              <a:rPr b="1">
                <a:solidFill>
                  <a:srgbClr val="7030A0"/>
                </a:solidFill>
              </a:rPr>
              <a:t>cuidador</a:t>
            </a:r>
            <a:r>
              <a:t>…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cuidador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cuidador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cuidador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cuidador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cuidador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cuidador.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10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1e01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1e010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1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cuidador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1e00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1e020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pic>
        <p:nvPicPr>
          <p:cNvPr id="22" name="Picture 21" descr="S1e00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192" y="5559552"/>
            <a:ext cx="1438656" cy="1078992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cuidador...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cuidador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10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cuidador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cuidador</a:t>
            </a:r>
            <a:r>
              <a:rPr i="1"/>
              <a:t> es…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animales</a:t>
            </a:r>
            <a:r>
              <a:rPr i="1"/>
              <a:t> que podrían </a:t>
            </a:r>
            <a:r>
              <a:rPr i="1" b="1">
                <a:solidFill>
                  <a:srgbClr val="7030A0"/>
                </a:solidFill>
              </a:rPr>
              <a:t>depender</a:t>
            </a:r>
            <a:r>
              <a:rPr i="1"/>
              <a:t> de un </a:t>
            </a:r>
            <a:r>
              <a:rPr i="1" b="1">
                <a:solidFill>
                  <a:srgbClr val="7030A0"/>
                </a:solidFill>
              </a:rPr>
              <a:t>cuidador</a:t>
            </a:r>
            <a:r>
              <a:rPr i="1"/>
              <a:t> son…porque…
</a:t>
            </a:r>
            <a:r>
              <a:rPr i="1"/>
              <a:t>•   Si un </a:t>
            </a:r>
            <a:r>
              <a:rPr i="1" b="1">
                <a:solidFill>
                  <a:srgbClr val="7030A0"/>
                </a:solidFill>
              </a:rPr>
              <a:t>animal</a:t>
            </a:r>
            <a:r>
              <a:rPr i="1"/>
              <a:t> no tuviera un </a:t>
            </a:r>
            <a:r>
              <a:rPr i="1" b="1">
                <a:solidFill>
                  <a:srgbClr val="7030A0"/>
                </a:solidFill>
              </a:rPr>
              <a:t>cuidador</a:t>
            </a:r>
            <a:r>
              <a:rPr i="1"/>
              <a:t>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1e01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cuidador.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¿Qué podria pasar si un animal no tuviera un cuidador? </a:t>
            </a:r>
            <a:r>
              <a:t>
</a:t>
            </a:r>
            <a:r>
              <a:rPr i="1"/>
              <a:t>Si un animal no tuviera un cuidador…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1e0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1e00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1e020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S1e00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2" name="Picture 11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3" name="Picture 12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4" name="Picture 13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¿Qué podria pasar si un </a:t>
            </a:r>
            <a:r>
              <a:rPr b="1" sz="2800">
                <a:solidFill>
                  <a:srgbClr val="7030A0"/>
                </a:solidFill>
              </a:rPr>
              <a:t>animal</a:t>
            </a:r>
            <a:r>
              <a:rPr b="1" sz="2800"/>
              <a:t> no tuviera un </a:t>
            </a:r>
            <a:r>
              <a:rPr b="1" sz="2800">
                <a:solidFill>
                  <a:srgbClr val="7030A0"/>
                </a:solidFill>
              </a:rPr>
              <a:t>cuidador</a:t>
            </a:r>
            <a:r>
              <a:rPr b="1" sz="2800"/>
              <a:t>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1e01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1e00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1e020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S1e00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904" y="9144"/>
            <a:ext cx="3054096" cy="2286000"/>
          </a:xfrm>
          <a:prstGeom prst="rect">
            <a:avLst/>
          </a:prstGeom>
        </p:spPr>
      </p:pic>
      <p:pic>
        <p:nvPicPr>
          <p:cNvPr id="11" name="Picture 10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2" name="Picture 11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3" name="Picture 12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4" name="Picture 13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5" name="Picture 14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1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0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1e02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