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animales pasan por la </a:t>
            </a:r>
            <a:r>
              <a:rPr b="1" sz="2000">
                <a:solidFill>
                  <a:srgbClr val="7030A0"/>
                </a:solidFill>
              </a:rPr>
              <a:t>metamorfosis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animales pasan por la </a:t>
            </a:r>
            <a:r>
              <a:rPr b="1" sz="2000" i="1">
                <a:solidFill>
                  <a:srgbClr val="7030A0"/>
                </a:solidFill>
              </a:rPr>
              <a:t>metamorfosis</a:t>
            </a:r>
            <a:r>
              <a:rPr i="1"/>
              <a:t>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3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animales pasan por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animales pasan por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metamorfosis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metamorfosis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metamorfosis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metamorfosis.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metamorfosis...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completa es diferente de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incompleta porque ...
</a:t>
            </a:r>
            <a:r>
              <a:rPr i="1"/>
              <a:t>•   Creo que los animales pasan por la </a:t>
            </a:r>
            <a:r>
              <a:rPr i="1" b="1">
                <a:solidFill>
                  <a:srgbClr val="7030A0"/>
                </a:solidFill>
              </a:rPr>
              <a:t>metamorfosis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3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metamorfosis.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animales pasan por la metamorfosis?</a:t>
            </a:r>
            <a:r>
              <a:t>
</a:t>
            </a:r>
            <a:r>
              <a:rPr i="1"/>
              <a:t>Creo que los animales pasan por la metamorfosis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3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animales pasan por la </a:t>
            </a:r>
            <a:r>
              <a:rPr b="1" sz="2800">
                <a:solidFill>
                  <a:srgbClr val="7030A0"/>
                </a:solidFill>
              </a:rPr>
              <a:t>metamorfosis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3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proceso de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completa de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incompleta?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completa es diferente de la </a:t>
            </a:r>
            <a:r>
              <a:rPr b="1">
                <a:solidFill>
                  <a:srgbClr val="7030A0"/>
                </a:solidFill>
              </a:rPr>
              <a:t>metamorfosis</a:t>
            </a:r>
            <a:r>
              <a:t> incompleta porque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