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0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3e09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forman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se forman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9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 en común?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9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9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9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3e09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3e09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podrías utilizar la profundidad de un </a:t>
            </a:r>
            <a:r>
              <a:rPr b="1" sz="2000">
                <a:solidFill>
                  <a:srgbClr val="7030A0"/>
                </a:solidFill>
              </a:rPr>
              <a:t>fósil</a:t>
            </a:r>
            <a:r>
              <a:rPr b="1" sz="2000"/>
              <a:t> para determinar su edad?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Me vendría bien la profundidad de un </a:t>
            </a:r>
            <a:r>
              <a:rPr b="1" sz="2000" i="1">
                <a:solidFill>
                  <a:srgbClr val="7030A0"/>
                </a:solidFill>
              </a:rPr>
              <a:t>fósil</a:t>
            </a:r>
            <a:r>
              <a:rPr i="1"/>
              <a:t> por...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3e09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9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3e09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utilizar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para determinar su edad?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Me vendría bien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por...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fósil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fósil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9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3e09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3e09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3e09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se forman por...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</a:t>
            </a:r>
            <a:r>
              <a:rPr i="1" b="1">
                <a:solidFill>
                  <a:srgbClr val="7030A0"/>
                </a:solidFill>
              </a:rPr>
              <a:t>vivo</a:t>
            </a:r>
            <a:r>
              <a:rPr i="1"/>
              <a:t> porque...
</a:t>
            </a:r>
            <a:r>
              <a:rPr i="1"/>
              <a:t>•   Me vendría bien la profundidad de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por...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3e09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utilizar la profundidad de un fósil para determinar su edad?</a:t>
            </a:r>
            <a:r>
              <a:t>
</a:t>
            </a:r>
            <a:r>
              <a:rPr i="1"/>
              <a:t>Me vendría bien la profundidad de un fósil por...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3e09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3e09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3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podrías utilizar la profundidad de un </a:t>
            </a:r>
            <a:r>
              <a:rPr b="1" sz="2800">
                <a:solidFill>
                  <a:srgbClr val="7030A0"/>
                </a:solidFill>
              </a:rPr>
              <a:t>fósil</a:t>
            </a:r>
            <a:r>
              <a:rPr b="1" sz="2800"/>
              <a:t> para determinar su edad?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3e09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3e09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3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3e09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