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51.png"/><Relationship Id="rId24" Type="http://schemas.openxmlformats.org/officeDocument/2006/relationships/image" Target="../media/image30.png"/><Relationship Id="rId2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6.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414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 </a:t>
            </a:r>
            <a:r>
              <a:rPr b="1">
                <a:solidFill>
                  <a:srgbClr val="7030A0"/>
                </a:solidFill>
              </a:rPr>
              <a:t>fossils</a:t>
            </a:r>
            <a:r>
              <a:t> form?</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Fossils</a:t>
            </a:r>
            <a:r>
              <a:t> form by…</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4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t>
            </a:r>
            <a:r>
              <a:rPr b="1">
                <a:solidFill>
                  <a:srgbClr val="7030A0"/>
                </a:solidFill>
              </a:rPr>
              <a:t>living</a:t>
            </a:r>
            <a:r>
              <a:t> things all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Living</a:t>
            </a:r>
            <a:r>
              <a:t> things all…</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14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14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8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organism</a:t>
            </a:r>
            <a:r>
              <a:t>s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organism</a:t>
            </a:r>
            <a:r>
              <a:t>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408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414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 </a:t>
            </a:r>
            <a:r>
              <a:rPr b="1">
                <a:solidFill>
                  <a:srgbClr val="7030A0"/>
                </a:solidFill>
              </a:rPr>
              <a:t>fossil</a:t>
            </a:r>
            <a:r>
              <a:t> related to a </a:t>
            </a:r>
            <a:r>
              <a:rPr b="1">
                <a:solidFill>
                  <a:srgbClr val="7030A0"/>
                </a:solidFill>
              </a:rPr>
              <a:t>living</a:t>
            </a:r>
            <a:r>
              <a:t> </a:t>
            </a:r>
            <a:r>
              <a:rPr b="1">
                <a:solidFill>
                  <a:srgbClr val="7030A0"/>
                </a:solidFill>
              </a:rPr>
              <a:t>organism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 </a:t>
            </a:r>
            <a:r>
              <a:rPr b="1">
                <a:solidFill>
                  <a:srgbClr val="7030A0"/>
                </a:solidFill>
              </a:rPr>
              <a:t>fossil</a:t>
            </a:r>
            <a:r>
              <a:t> is related to a </a:t>
            </a:r>
            <a:r>
              <a:rPr b="1">
                <a:solidFill>
                  <a:srgbClr val="7030A0"/>
                </a:solidFill>
              </a:rPr>
              <a:t>living</a:t>
            </a:r>
            <a:r>
              <a:t> </a:t>
            </a:r>
            <a:r>
              <a:rPr b="1">
                <a:solidFill>
                  <a:srgbClr val="7030A0"/>
                </a:solidFill>
              </a:rPr>
              <a:t>organism</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0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23444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kinds of things can be found in the </a:t>
            </a:r>
            <a:r>
              <a:rPr b="1">
                <a:solidFill>
                  <a:srgbClr val="7030A0"/>
                </a:solidFill>
              </a:rPr>
              <a:t>environment</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In the </a:t>
            </a:r>
            <a:r>
              <a:rPr b="1">
                <a:solidFill>
                  <a:srgbClr val="7030A0"/>
                </a:solidFill>
              </a:rPr>
              <a:t>environment</a:t>
            </a:r>
            <a:r>
              <a:t>...</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What kind of information could </a:t>
            </a:r>
            <a:r>
              <a:rPr b="1" sz="2000">
                <a:solidFill>
                  <a:srgbClr val="7030A0"/>
                </a:solidFill>
              </a:rPr>
              <a:t>fossils</a:t>
            </a:r>
            <a:r>
              <a:rPr b="1" sz="2000"/>
              <a:t> tell you about past </a:t>
            </a:r>
            <a:r>
              <a:rPr b="1" sz="2000">
                <a:solidFill>
                  <a:srgbClr val="7030A0"/>
                </a:solidFill>
              </a:rPr>
              <a:t>environments</a:t>
            </a:r>
            <a:r>
              <a:rPr b="1" sz="2000"/>
              <a:t>? Why?</a:t>
            </a:r>
          </a:p>
        </p:txBody>
      </p:sp>
      <p:sp>
        <p:nvSpPr>
          <p:cNvPr id="5" name="TextBox 4"/>
          <p:cNvSpPr txBox="1"/>
          <p:nvPr/>
        </p:nvSpPr>
        <p:spPr>
          <a:xfrm>
            <a:off x="0" y="1490472"/>
            <a:ext cx="5751576" cy="923544"/>
          </a:xfrm>
          <a:prstGeom prst="rect">
            <a:avLst/>
          </a:prstGeom>
          <a:noFill/>
        </p:spPr>
        <p:txBody>
          <a:bodyPr wrap="square">
            <a:spAutoFit/>
          </a:bodyPr>
          <a:lstStyle/>
          <a:p>
            <a:r>
              <a:rPr i="1"/>
              <a:t>Based on </a:t>
            </a:r>
            <a:r>
              <a:rPr b="1" sz="2000" i="1">
                <a:solidFill>
                  <a:srgbClr val="7030A0"/>
                </a:solidFill>
              </a:rPr>
              <a:t>fossils</a:t>
            </a:r>
            <a:r>
              <a:rPr i="1"/>
              <a:t>, I could infer… about past </a:t>
            </a:r>
            <a:r>
              <a:rPr b="1" sz="2000" i="1">
                <a:solidFill>
                  <a:srgbClr val="7030A0"/>
                </a:solidFill>
              </a:rPr>
              <a:t>environments</a:t>
            </a:r>
            <a:r>
              <a:rPr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414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4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8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403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414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kind of information could </a:t>
            </a:r>
            <a:r>
              <a:rPr b="1">
                <a:solidFill>
                  <a:srgbClr val="7030A0"/>
                </a:solidFill>
              </a:rPr>
              <a:t>fossils</a:t>
            </a:r>
            <a:r>
              <a:t> tell you about past </a:t>
            </a:r>
            <a:r>
              <a:rPr b="1">
                <a:solidFill>
                  <a:srgbClr val="7030A0"/>
                </a:solidFill>
              </a:rPr>
              <a:t>environments</a:t>
            </a:r>
            <a:r>
              <a:t>? Why?</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Based on </a:t>
            </a:r>
            <a:r>
              <a:rPr b="1">
                <a:solidFill>
                  <a:srgbClr val="7030A0"/>
                </a:solidFill>
              </a:rPr>
              <a:t>fossils</a:t>
            </a:r>
            <a:r>
              <a:t>, I could infer… about past </a:t>
            </a:r>
            <a:r>
              <a:rPr b="1">
                <a:solidFill>
                  <a:srgbClr val="7030A0"/>
                </a:solidFill>
              </a:rPr>
              <a:t>environments</a:t>
            </a:r>
            <a:r>
              <a:t> because…</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fossil</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fossil</a:t>
            </a:r>
            <a:r>
              <a:rPr sz="2000"/>
              <a:t>
• My visual is…
• It relates to what I’ve learned about </a:t>
            </a:r>
            <a:r>
              <a:rPr b="1" sz="2000">
                <a:solidFill>
                  <a:srgbClr val="7030A0"/>
                </a:solidFill>
              </a:rPr>
              <a:t>fossil</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fossil</a:t>
            </a: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fossil.</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4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414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fossil</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4144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4081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4038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fossil...</a:t>
            </a:r>
            <a:r>
              <a:rPr i="1"/>
              <a:t>
From this visual, I can infer… </a:t>
            </a:r>
            <a:r>
              <a:rPr i="0"/>
              <a:t>(use </a:t>
            </a:r>
            <a:r>
              <a:rPr b="1">
                <a:solidFill>
                  <a:srgbClr val="7030A0"/>
                </a:solidFill>
              </a:rPr>
              <a:t>fossil</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414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fossil</a:t>
            </a:r>
            <a:r>
              <a:t>.
Include 3-5 other vocabulary words in your paragraph. You may include the following stems:​
</a:t>
            </a:r>
            <a:r>
              <a:rPr i="1"/>
              <a:t>•   </a:t>
            </a:r>
            <a:r>
              <a:rPr i="1" b="1">
                <a:solidFill>
                  <a:srgbClr val="7030A0"/>
                </a:solidFill>
              </a:rPr>
              <a:t>Fossils</a:t>
            </a:r>
            <a:r>
              <a:rPr i="1"/>
              <a:t> form by…
</a:t>
            </a:r>
            <a:r>
              <a:rPr i="1"/>
              <a:t>•   A </a:t>
            </a:r>
            <a:r>
              <a:rPr i="1" b="1">
                <a:solidFill>
                  <a:srgbClr val="7030A0"/>
                </a:solidFill>
              </a:rPr>
              <a:t>fossil</a:t>
            </a:r>
            <a:r>
              <a:rPr i="1"/>
              <a:t> is related to a </a:t>
            </a:r>
            <a:r>
              <a:rPr i="1" b="1">
                <a:solidFill>
                  <a:srgbClr val="7030A0"/>
                </a:solidFill>
              </a:rPr>
              <a:t>living</a:t>
            </a:r>
            <a:r>
              <a:rPr i="1"/>
              <a:t> </a:t>
            </a:r>
            <a:r>
              <a:rPr i="1" b="1">
                <a:solidFill>
                  <a:srgbClr val="7030A0"/>
                </a:solidFill>
              </a:rPr>
              <a:t>organism</a:t>
            </a:r>
            <a:r>
              <a:rPr i="1"/>
              <a:t> because…
</a:t>
            </a:r>
            <a:r>
              <a:rPr i="1"/>
              <a:t>•   Based on </a:t>
            </a:r>
            <a:r>
              <a:rPr i="1" b="1">
                <a:solidFill>
                  <a:srgbClr val="7030A0"/>
                </a:solidFill>
              </a:rPr>
              <a:t>fossils</a:t>
            </a:r>
            <a:r>
              <a:rPr i="1"/>
              <a:t>, I could infer… about past </a:t>
            </a:r>
            <a:r>
              <a:rPr i="1" b="1">
                <a:solidFill>
                  <a:srgbClr val="7030A0"/>
                </a:solidFill>
              </a:rPr>
              <a:t>environments</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414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fossil.</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What kind of information could fossils tell you about past environments? Why?</a:t>
            </a:r>
            <a:r>
              <a:t>
</a:t>
            </a:r>
            <a:r>
              <a:rPr i="1"/>
              <a:t>Based on fossils, I could infer… about past environments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4141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414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4081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4038w.png"/>
          <p:cNvPicPr>
            <a:picLocks noChangeAspect="1"/>
          </p:cNvPicPr>
          <p:nvPr/>
        </p:nvPicPr>
        <p:blipFill>
          <a:blip r:embed="rId7"/>
          <a:stretch>
            <a:fillRect/>
          </a:stretch>
        </p:blipFill>
        <p:spPr>
          <a:xfrm>
            <a:off x="6089904" y="9144"/>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2642616"/>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2642616"/>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What kind of information could </a:t>
            </a:r>
            <a:r>
              <a:rPr b="1" sz="2800">
                <a:solidFill>
                  <a:srgbClr val="7030A0"/>
                </a:solidFill>
              </a:rPr>
              <a:t>fossils</a:t>
            </a:r>
            <a:r>
              <a:rPr b="1" sz="2800"/>
              <a:t> tell you about past </a:t>
            </a:r>
            <a:r>
              <a:rPr b="1" sz="2800">
                <a:solidFill>
                  <a:srgbClr val="7030A0"/>
                </a:solidFill>
              </a:rPr>
              <a:t>environments</a:t>
            </a:r>
            <a:r>
              <a:rPr b="1" sz="2800"/>
              <a:t>? Why?</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4141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414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4081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4038w.png"/>
          <p:cNvPicPr>
            <a:picLocks noChangeAspect="1"/>
          </p:cNvPicPr>
          <p:nvPr/>
        </p:nvPicPr>
        <p:blipFill>
          <a:blip r:embed="rId7"/>
          <a:stretch>
            <a:fillRect/>
          </a:stretch>
        </p:blipFill>
        <p:spPr>
          <a:xfrm>
            <a:off x="6089904" y="9144"/>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4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14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408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