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1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tres </a:t>
            </a:r>
            <a:r>
              <a:rPr b="1">
                <a:solidFill>
                  <a:srgbClr val="7030A0"/>
                </a:solidFill>
              </a:rPr>
              <a:t>estados de la materia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tres </a:t>
            </a:r>
            <a:r>
              <a:rPr b="1">
                <a:solidFill>
                  <a:srgbClr val="7030A0"/>
                </a:solidFill>
              </a:rPr>
              <a:t>estados de la materia</a:t>
            </a:r>
            <a:r>
              <a:t> son diferentes porque...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1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9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y el </a:t>
            </a:r>
            <a:r>
              <a:rPr b="1">
                <a:solidFill>
                  <a:srgbClr val="7030A0"/>
                </a:solidFill>
              </a:rPr>
              <a:t>estado de la materia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se relaciona con el </a:t>
            </a:r>
            <a:r>
              <a:rPr b="1">
                <a:solidFill>
                  <a:srgbClr val="7030A0"/>
                </a:solidFill>
              </a:rPr>
              <a:t>estado de la materia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sabes cuándo ha ocurrido un </a:t>
            </a:r>
            <a:r>
              <a:rPr b="1" sz="2000">
                <a:solidFill>
                  <a:srgbClr val="7030A0"/>
                </a:solidFill>
              </a:rPr>
              <a:t>cambio físico</a:t>
            </a:r>
            <a:r>
              <a:rPr b="1" sz="2000"/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podría saber cuándo ocurre un </a:t>
            </a:r>
            <a:r>
              <a:rPr b="1" sz="2000" i="1">
                <a:solidFill>
                  <a:srgbClr val="7030A0"/>
                </a:solidFill>
              </a:rPr>
              <a:t>cambio físico</a:t>
            </a:r>
            <a:r>
              <a:rPr i="1"/>
              <a:t>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5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1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9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cuándo ha ocurrido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saber cuándo ocurre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cambio físico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cambio físico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cambio físico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cambio físico.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5e1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cambio físico...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afecta a una </a:t>
            </a:r>
            <a:r>
              <a:rPr i="1" b="1">
                <a:solidFill>
                  <a:srgbClr val="7030A0"/>
                </a:solidFill>
              </a:rPr>
              <a:t>sustancia</a:t>
            </a:r>
            <a:r>
              <a:rPr i="1"/>
              <a:t>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se relaciona con el </a:t>
            </a:r>
            <a:r>
              <a:rPr i="1" b="1">
                <a:solidFill>
                  <a:srgbClr val="7030A0"/>
                </a:solidFill>
              </a:rPr>
              <a:t>estado de la materia</a:t>
            </a:r>
            <a:r>
              <a:rPr i="1"/>
              <a:t> porque…
</a:t>
            </a:r>
            <a:r>
              <a:rPr i="1"/>
              <a:t>•   Yo podría saber cuándo ocurre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5e09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cambio físico.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sabes cuándo ha ocurrido un cambio físico ?</a:t>
            </a:r>
            <a:r>
              <a:t>
</a:t>
            </a:r>
            <a:r>
              <a:rPr i="1"/>
              <a:t>Yo podría saber cuándo ocurre un cambio físico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5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1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sabes cuándo ha ocurrido un </a:t>
            </a:r>
            <a:r>
              <a:rPr b="1" sz="2800">
                <a:solidFill>
                  <a:srgbClr val="7030A0"/>
                </a:solidFill>
              </a:rPr>
              <a:t>cambio físico</a:t>
            </a:r>
            <a:r>
              <a:rPr b="1" sz="2800"/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5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1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9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afecta a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