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11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,…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0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 a los </a:t>
            </a:r>
            <a:r>
              <a:rPr b="1">
                <a:solidFill>
                  <a:srgbClr val="7030A0"/>
                </a:solidFill>
              </a:rPr>
              <a:t>compuestos</a:t>
            </a:r>
            <a:r>
              <a:t> de una sustancia?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 afecta a los </a:t>
            </a:r>
            <a:r>
              <a:rPr b="1">
                <a:solidFill>
                  <a:srgbClr val="7030A0"/>
                </a:solidFill>
              </a:rPr>
              <a:t>compuestos</a:t>
            </a:r>
            <a:r>
              <a:t> de una sustancia mediante…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02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11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difiere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difiere de 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del </a:t>
            </a:r>
            <a:r>
              <a:rPr b="1">
                <a:solidFill>
                  <a:srgbClr val="7030A0"/>
                </a:solidFill>
              </a:rPr>
              <a:t>sistema digestivo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del </a:t>
            </a:r>
            <a:r>
              <a:rPr b="1">
                <a:solidFill>
                  <a:srgbClr val="7030A0"/>
                </a:solidFill>
              </a:rPr>
              <a:t>sistema digestivo</a:t>
            </a:r>
            <a:r>
              <a:t> es…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sería un ejemplo de un </a:t>
            </a:r>
            <a:r>
              <a:rPr b="1" sz="2000">
                <a:solidFill>
                  <a:srgbClr val="7030A0"/>
                </a:solidFill>
              </a:rPr>
              <a:t>cambio físico</a:t>
            </a:r>
            <a:r>
              <a:rPr b="1" sz="2000"/>
              <a:t> durante el proceso de la </a:t>
            </a:r>
            <a:r>
              <a:rPr b="1" sz="2000">
                <a:solidFill>
                  <a:srgbClr val="7030A0"/>
                </a:solidFill>
              </a:rPr>
              <a:t>digestión</a:t>
            </a:r>
            <a:r>
              <a:rPr b="1" sz="200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Durante el proceso de la </a:t>
            </a:r>
            <a:r>
              <a:rPr b="1" sz="2000" i="1">
                <a:solidFill>
                  <a:srgbClr val="7030A0"/>
                </a:solidFill>
              </a:rPr>
              <a:t>digestión</a:t>
            </a:r>
            <a:r>
              <a:rPr i="1"/>
              <a:t>, un ejemplo de un </a:t>
            </a:r>
            <a:r>
              <a:rPr b="1" sz="2000" i="1">
                <a:solidFill>
                  <a:srgbClr val="7030A0"/>
                </a:solidFill>
              </a:rPr>
              <a:t>cambio físico</a:t>
            </a:r>
            <a:r>
              <a:rPr i="1"/>
              <a:t> sería…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1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sería un ejemplo de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durante el proceso de la </a:t>
            </a:r>
            <a:r>
              <a:rPr b="1">
                <a:solidFill>
                  <a:srgbClr val="7030A0"/>
                </a:solidFill>
              </a:rPr>
              <a:t>digestión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la </a:t>
            </a:r>
            <a:r>
              <a:rPr b="1">
                <a:solidFill>
                  <a:srgbClr val="7030A0"/>
                </a:solidFill>
              </a:rPr>
              <a:t>digestión</a:t>
            </a:r>
            <a:r>
              <a:t>, un ejemplo de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sería…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cambio físico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cambio físico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cambio físico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cambio físico.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7e0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7e04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cambio físico...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,…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difiere de un </a:t>
            </a:r>
            <a:r>
              <a:rPr i="1" b="1">
                <a:solidFill>
                  <a:srgbClr val="7030A0"/>
                </a:solidFill>
              </a:rPr>
              <a:t>cambio químico</a:t>
            </a:r>
            <a:r>
              <a:rPr i="1"/>
              <a:t> porque…
</a:t>
            </a:r>
            <a:r>
              <a:rPr i="1"/>
              <a:t>•   Durante el proceso de la </a:t>
            </a:r>
            <a:r>
              <a:rPr i="1" b="1">
                <a:solidFill>
                  <a:srgbClr val="7030A0"/>
                </a:solidFill>
              </a:rPr>
              <a:t>digestión</a:t>
            </a:r>
            <a:r>
              <a:rPr i="1"/>
              <a:t>, un ejemplo de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sería…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7e11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cambio físico.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sería un ejemplo de un cambio físico durante el proceso de la digestión? </a:t>
            </a:r>
            <a:r>
              <a:t>
</a:t>
            </a:r>
            <a:r>
              <a:rPr i="1"/>
              <a:t>Durante el proceso de la digestión, un ejemplo de un cambio físico sería…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7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sería un ejemplo de un </a:t>
            </a:r>
            <a:r>
              <a:rPr b="1" sz="2800">
                <a:solidFill>
                  <a:srgbClr val="7030A0"/>
                </a:solidFill>
              </a:rPr>
              <a:t>cambio físico</a:t>
            </a:r>
            <a:r>
              <a:rPr b="1" sz="2800"/>
              <a:t> durante el proceso de la </a:t>
            </a:r>
            <a:r>
              <a:rPr b="1" sz="2800">
                <a:solidFill>
                  <a:srgbClr val="7030A0"/>
                </a:solidFill>
              </a:rPr>
              <a:t>digestión</a:t>
            </a:r>
            <a:r>
              <a:rPr b="1" sz="280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