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2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arriesgado </a:t>
            </a:r>
            <a:r>
              <a:rPr b="1" sz="2000">
                <a:solidFill>
                  <a:srgbClr val="7030A0"/>
                </a:solidFill>
              </a:rPr>
              <a:t>agitar</a:t>
            </a:r>
            <a:r>
              <a:rPr b="1" sz="2000"/>
              <a:t> una </a:t>
            </a:r>
            <a:r>
              <a:rPr b="1" sz="2000">
                <a:solidFill>
                  <a:srgbClr val="7030A0"/>
                </a:solidFill>
              </a:rPr>
              <a:t>solución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ser arriesgado </a:t>
            </a:r>
            <a:r>
              <a:rPr b="1" sz="2000" i="1">
                <a:solidFill>
                  <a:srgbClr val="7030A0"/>
                </a:solidFill>
              </a:rPr>
              <a:t>agitar</a:t>
            </a:r>
            <a:r>
              <a:rPr i="1"/>
              <a:t> una </a:t>
            </a:r>
            <a:r>
              <a:rPr b="1" sz="2000" i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agitación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22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Podría ser arriesgado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una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arriesgado agitar una solución?</a:t>
            </a:r>
            <a:r>
              <a:t>
</a:t>
            </a:r>
            <a:r>
              <a:rPr i="1"/>
              <a:t>Podría ser arriesgado agitar una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arriesgado </a:t>
            </a:r>
            <a:r>
              <a:rPr b="1" sz="2800">
                <a:solidFill>
                  <a:srgbClr val="7030A0"/>
                </a:solidFill>
              </a:rPr>
              <a:t>agitar</a:t>
            </a:r>
            <a:r>
              <a:rPr b="1" sz="2800"/>
              <a:t> una </a:t>
            </a:r>
            <a:r>
              <a:rPr b="1" sz="2800">
                <a:solidFill>
                  <a:srgbClr val="7030A0"/>
                </a:solidFill>
              </a:rPr>
              <a:t>solución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22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