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5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2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5.png"/><Relationship Id="rId22" Type="http://schemas.openxmlformats.org/officeDocument/2006/relationships/image" Target="../media/image56.png"/><Relationship Id="rId23" Type="http://schemas.openxmlformats.org/officeDocument/2006/relationships/image" Target="../media/image57.png"/><Relationship Id="rId24" Type="http://schemas.openxmlformats.org/officeDocument/2006/relationships/image" Target="../media/image58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1.xml"/><Relationship Id="rId8" Type="http://schemas.openxmlformats.org/officeDocument/2006/relationships/image" Target="../media/image62.png"/><Relationship Id="rId9" Type="http://schemas.openxmlformats.org/officeDocument/2006/relationships/image" Target="../media/image45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2.png"/><Relationship Id="rId7" Type="http://schemas.openxmlformats.org/officeDocument/2006/relationships/image" Target="../media/image34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188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forma una </a:t>
            </a:r>
            <a:r>
              <a:rPr b="1">
                <a:solidFill>
                  <a:srgbClr val="7030A0"/>
                </a:solidFill>
              </a:rPr>
              <a:t>falla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Una </a:t>
            </a:r>
            <a:r>
              <a:rPr b="1">
                <a:solidFill>
                  <a:srgbClr val="7030A0"/>
                </a:solidFill>
              </a:rPr>
              <a:t>falla</a:t>
            </a:r>
            <a:r>
              <a:t> se forma cuando…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7e188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7e230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están relacionadas las </a:t>
            </a:r>
            <a:r>
              <a:rPr b="1">
                <a:solidFill>
                  <a:srgbClr val="7030A0"/>
                </a:solidFill>
              </a:rPr>
              <a:t>placas tectónicas</a:t>
            </a:r>
            <a:r>
              <a:t> con una </a:t>
            </a:r>
            <a:r>
              <a:rPr b="1">
                <a:solidFill>
                  <a:srgbClr val="7030A0"/>
                </a:solidFill>
              </a:rPr>
              <a:t>falla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placas tectónicas</a:t>
            </a:r>
            <a:r>
              <a:t> están relacionadas con una </a:t>
            </a:r>
            <a:r>
              <a:rPr b="1">
                <a:solidFill>
                  <a:srgbClr val="7030A0"/>
                </a:solidFill>
              </a:rPr>
              <a:t>falla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¿Qué crees que sucedería si dos </a:t>
            </a:r>
            <a:r>
              <a:rPr b="1" sz="2000">
                <a:solidFill>
                  <a:srgbClr val="7030A0"/>
                </a:solidFill>
              </a:rPr>
              <a:t>placas tectónicas</a:t>
            </a:r>
            <a:r>
              <a:rPr b="1" sz="2000"/>
              <a:t> chocaran?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Si dos </a:t>
            </a:r>
            <a:r>
              <a:rPr b="1" sz="2000" i="1">
                <a:solidFill>
                  <a:srgbClr val="7030A0"/>
                </a:solidFill>
              </a:rPr>
              <a:t>placas tectónicas</a:t>
            </a:r>
            <a:r>
              <a:rPr i="1"/>
              <a:t> chocaran, predigo…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7e23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7e18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not_read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0" name="Picture 9" descr="almos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completely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face_sa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3" name="Picture 12" descr="face_neutr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happ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230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crees que sucedería si dos </a:t>
            </a:r>
            <a:r>
              <a:rPr b="1">
                <a:solidFill>
                  <a:srgbClr val="7030A0"/>
                </a:solidFill>
              </a:rPr>
              <a:t>placas tectónicas</a:t>
            </a:r>
            <a:r>
              <a:t> chocaran?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Si dos </a:t>
            </a:r>
            <a:r>
              <a:rPr b="1">
                <a:solidFill>
                  <a:srgbClr val="7030A0"/>
                </a:solidFill>
              </a:rPr>
              <a:t>placas tectónicas</a:t>
            </a:r>
            <a:r>
              <a:t> chocaran, predigo…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23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placa tectónica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placa tectónica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23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placa tectónica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placa tectónica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placa tectónica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23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placa tectónica.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230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7e230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7e230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23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placa tectónica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7e188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23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placa tectónica...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placa tectónica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23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23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placa tectónica</a:t>
            </a:r>
            <a:r>
              <a:t>.
Incluye otras 3-5 palabras de vocabulario en tu párrafo. Puedes incluir los siguientes inicios de oración:​
​</a:t>
            </a:r>
            <a:r>
              <a:rPr i="1"/>
              <a:t>•    Las </a:t>
            </a:r>
            <a:r>
              <a:rPr i="1" b="1">
                <a:solidFill>
                  <a:srgbClr val="7030A0"/>
                </a:solidFill>
              </a:rPr>
              <a:t>placas tectónicas</a:t>
            </a:r>
            <a:r>
              <a:rPr i="1"/>
              <a:t> son…
</a:t>
            </a:r>
            <a:r>
              <a:rPr i="1"/>
              <a:t>•   Las </a:t>
            </a:r>
            <a:r>
              <a:rPr i="1" b="1">
                <a:solidFill>
                  <a:srgbClr val="7030A0"/>
                </a:solidFill>
              </a:rPr>
              <a:t>placas tectónicas</a:t>
            </a:r>
            <a:r>
              <a:rPr i="1"/>
              <a:t> están relacionadas con una </a:t>
            </a:r>
            <a:r>
              <a:rPr i="1" b="1">
                <a:solidFill>
                  <a:srgbClr val="7030A0"/>
                </a:solidFill>
              </a:rPr>
              <a:t>falla</a:t>
            </a:r>
            <a:r>
              <a:rPr i="1"/>
              <a:t> porque…
</a:t>
            </a:r>
            <a:r>
              <a:rPr i="1"/>
              <a:t>•   Si dos </a:t>
            </a:r>
            <a:r>
              <a:rPr i="1" b="1">
                <a:solidFill>
                  <a:srgbClr val="7030A0"/>
                </a:solidFill>
              </a:rPr>
              <a:t>placas tectónicas</a:t>
            </a:r>
            <a:r>
              <a:rPr i="1"/>
              <a:t> chocaran, predigo…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7e230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placa tectónica.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¿Qué crees que sucedería si dos placas tectónicas chocaran? </a:t>
            </a:r>
            <a:r>
              <a:t>
</a:t>
            </a:r>
            <a:r>
              <a:rPr i="1"/>
              <a:t>Si dos placas tectónicas chocaran, predigo…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7e23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7e18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¿Qué crees que sucedería si dos </a:t>
            </a:r>
            <a:r>
              <a:rPr b="1" sz="2800">
                <a:solidFill>
                  <a:srgbClr val="7030A0"/>
                </a:solidFill>
              </a:rPr>
              <a:t>placas tectónicas</a:t>
            </a:r>
            <a:r>
              <a:rPr b="1" sz="2800"/>
              <a:t> chocaran?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7e23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7e18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23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8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7e230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las </a:t>
            </a:r>
            <a:r>
              <a:rPr b="1">
                <a:solidFill>
                  <a:srgbClr val="7030A0"/>
                </a:solidFill>
              </a:rPr>
              <a:t>placas tectónicas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 Las </a:t>
            </a:r>
            <a:r>
              <a:rPr b="1">
                <a:solidFill>
                  <a:srgbClr val="7030A0"/>
                </a:solidFill>
              </a:rPr>
              <a:t>placas tectónicas</a:t>
            </a:r>
            <a:r>
              <a:t> son…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