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07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descendant</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descendant</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Species</a:t>
            </a:r>
            <a:r>
              <a:t> are…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23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07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descendant</a:t>
            </a:r>
            <a:r>
              <a:t> related to </a:t>
            </a:r>
            <a:r>
              <a:rPr b="1">
                <a:solidFill>
                  <a:srgbClr val="7030A0"/>
                </a:solidFill>
              </a:rPr>
              <a:t>species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descendant</a:t>
            </a:r>
            <a:r>
              <a:t> is related to </a:t>
            </a:r>
            <a:r>
              <a:rPr b="1">
                <a:solidFill>
                  <a:srgbClr val="7030A0"/>
                </a:solidFill>
              </a:rPr>
              <a:t>species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1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ancestor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ancestor</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does the process of </a:t>
            </a:r>
            <a:r>
              <a:rPr b="1" sz="2000">
                <a:solidFill>
                  <a:srgbClr val="7030A0"/>
                </a:solidFill>
              </a:rPr>
              <a:t>descent</a:t>
            </a:r>
            <a:r>
              <a:rPr b="1" sz="2000"/>
              <a:t> contribute to the diversity of </a:t>
            </a:r>
            <a:r>
              <a:rPr b="1" sz="2000">
                <a:solidFill>
                  <a:srgbClr val="7030A0"/>
                </a:solidFill>
              </a:rPr>
              <a:t>species</a:t>
            </a:r>
            <a:r>
              <a:rPr b="1" sz="2000"/>
              <a:t> over time?</a:t>
            </a:r>
          </a:p>
        </p:txBody>
      </p:sp>
      <p:sp>
        <p:nvSpPr>
          <p:cNvPr id="5" name="TextBox 4"/>
          <p:cNvSpPr txBox="1"/>
          <p:nvPr/>
        </p:nvSpPr>
        <p:spPr>
          <a:xfrm>
            <a:off x="0" y="1490472"/>
            <a:ext cx="5751576" cy="923544"/>
          </a:xfrm>
          <a:prstGeom prst="rect">
            <a:avLst/>
          </a:prstGeom>
          <a:noFill/>
        </p:spPr>
        <p:txBody>
          <a:bodyPr wrap="square">
            <a:spAutoFit/>
          </a:bodyPr>
          <a:lstStyle/>
          <a:p>
            <a:r>
              <a:rPr i="1"/>
              <a:t>The process of </a:t>
            </a:r>
            <a:r>
              <a:rPr b="1" sz="2000" i="1">
                <a:solidFill>
                  <a:srgbClr val="7030A0"/>
                </a:solidFill>
              </a:rPr>
              <a:t>descent</a:t>
            </a:r>
            <a:r>
              <a:rPr i="1"/>
              <a:t> contributes to the diversity of </a:t>
            </a:r>
            <a:r>
              <a:rPr b="1" sz="2000" i="1">
                <a:solidFill>
                  <a:srgbClr val="7030A0"/>
                </a:solidFill>
              </a:rPr>
              <a:t>species</a:t>
            </a:r>
            <a:r>
              <a:rPr i="1"/>
              <a:t> over time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B07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23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01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7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the process of </a:t>
            </a:r>
            <a:r>
              <a:rPr b="1">
                <a:solidFill>
                  <a:srgbClr val="7030A0"/>
                </a:solidFill>
              </a:rPr>
              <a:t>descent</a:t>
            </a:r>
            <a:r>
              <a:t> contribute to the diversity of </a:t>
            </a:r>
            <a:r>
              <a:rPr b="1">
                <a:solidFill>
                  <a:srgbClr val="7030A0"/>
                </a:solidFill>
              </a:rPr>
              <a:t>species</a:t>
            </a:r>
            <a:r>
              <a:t> over time?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process of </a:t>
            </a:r>
            <a:r>
              <a:rPr b="1">
                <a:solidFill>
                  <a:srgbClr val="7030A0"/>
                </a:solidFill>
              </a:rPr>
              <a:t>descent</a:t>
            </a:r>
            <a:r>
              <a:t> contributes to the diversity of </a:t>
            </a:r>
            <a:r>
              <a:rPr b="1">
                <a:solidFill>
                  <a:srgbClr val="7030A0"/>
                </a:solidFill>
              </a:rPr>
              <a:t>species</a:t>
            </a:r>
            <a:r>
              <a:t> over time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descend/descendant/descent</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descend/descendant/descent</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descend/descendant/descent</a:t>
            </a:r>
            <a:r>
              <a:rPr sz="2000"/>
              <a:t>
• My visual is…
• It relates to what I’ve learned about </a:t>
            </a:r>
            <a:r>
              <a:rPr b="1" sz="2000">
                <a:solidFill>
                  <a:srgbClr val="7030A0"/>
                </a:solidFill>
              </a:rPr>
              <a:t>descend/descendant/descent</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descend/descendant/descent</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descend/descendant/descent.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7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7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7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7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descend/descendant/descent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238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B011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descend/descendant/descent...</a:t>
            </a:r>
            <a:r>
              <a:rPr i="1"/>
              <a:t>
From this visual, I can infer… </a:t>
            </a:r>
            <a:r>
              <a:rPr i="0"/>
              <a:t>(use </a:t>
            </a:r>
            <a:r>
              <a:rPr b="1">
                <a:solidFill>
                  <a:srgbClr val="7030A0"/>
                </a:solidFill>
              </a:rPr>
              <a:t>descend/descendant/descent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descend/descendant/descent</a:t>
            </a:r>
            <a:r>
              <a:t>.
Include 3-5 other vocabulary words in your paragraph. You may include the following stems:​
</a:t>
            </a:r>
            <a:r>
              <a:rPr i="1"/>
              <a:t>•   A </a:t>
            </a:r>
            <a:r>
              <a:rPr i="1" b="1">
                <a:solidFill>
                  <a:srgbClr val="7030A0"/>
                </a:solidFill>
              </a:rPr>
              <a:t>descendant</a:t>
            </a:r>
            <a:r>
              <a:rPr i="1"/>
              <a:t> is…
</a:t>
            </a:r>
            <a:r>
              <a:rPr i="1"/>
              <a:t>•   A </a:t>
            </a:r>
            <a:r>
              <a:rPr i="1" b="1">
                <a:solidFill>
                  <a:srgbClr val="7030A0"/>
                </a:solidFill>
              </a:rPr>
              <a:t>descendant</a:t>
            </a:r>
            <a:r>
              <a:rPr i="1"/>
              <a:t> is related to </a:t>
            </a:r>
            <a:r>
              <a:rPr i="1" b="1">
                <a:solidFill>
                  <a:srgbClr val="7030A0"/>
                </a:solidFill>
              </a:rPr>
              <a:t>species</a:t>
            </a:r>
            <a:r>
              <a:rPr i="1"/>
              <a:t> because..
</a:t>
            </a:r>
            <a:r>
              <a:rPr i="1"/>
              <a:t>•   The process of </a:t>
            </a:r>
            <a:r>
              <a:rPr i="1" b="1">
                <a:solidFill>
                  <a:srgbClr val="7030A0"/>
                </a:solidFill>
              </a:rPr>
              <a:t>descent</a:t>
            </a:r>
            <a:r>
              <a:rPr i="1"/>
              <a:t> contributes to the diversity of </a:t>
            </a:r>
            <a:r>
              <a:rPr i="1" b="1">
                <a:solidFill>
                  <a:srgbClr val="7030A0"/>
                </a:solidFill>
              </a:rPr>
              <a:t>species</a:t>
            </a:r>
            <a:r>
              <a:rPr i="1"/>
              <a:t> over time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B07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descend/descendant/descent.</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does the process of descent contribute to the diversity of species over time?</a:t>
            </a:r>
            <a:r>
              <a:t>
</a:t>
            </a:r>
            <a:r>
              <a:rPr i="1"/>
              <a:t>The process of descent contributes to the diversity of species over time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07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B238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B01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does the process of </a:t>
            </a:r>
            <a:r>
              <a:rPr b="1" sz="2800">
                <a:solidFill>
                  <a:srgbClr val="7030A0"/>
                </a:solidFill>
              </a:rPr>
              <a:t>descent</a:t>
            </a:r>
            <a:r>
              <a:rPr b="1" sz="2800"/>
              <a:t> contribute to the diversity of </a:t>
            </a:r>
            <a:r>
              <a:rPr b="1" sz="2800">
                <a:solidFill>
                  <a:srgbClr val="7030A0"/>
                </a:solidFill>
              </a:rPr>
              <a:t>species</a:t>
            </a:r>
            <a:r>
              <a:rPr b="1" sz="2800"/>
              <a:t> over time?</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B07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23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01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7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1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