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1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8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piel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piel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8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1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How is </a:t>
            </a:r>
            <a:r>
              <a:rPr b="1">
                <a:solidFill>
                  <a:srgbClr val="7030A0"/>
                </a:solidFill>
              </a:rPr>
              <a:t>composing</a:t>
            </a:r>
            <a:r>
              <a:t> different from </a:t>
            </a:r>
            <a:r>
              <a:rPr b="1">
                <a:solidFill>
                  <a:srgbClr val="7030A0"/>
                </a:solidFill>
              </a:rPr>
              <a:t>decomposing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Composing</a:t>
            </a:r>
            <a:r>
              <a:t> is different from </a:t>
            </a:r>
            <a:r>
              <a:rPr b="1">
                <a:solidFill>
                  <a:srgbClr val="7030A0"/>
                </a:solidFill>
              </a:rPr>
              <a:t>decomposing</a:t>
            </a:r>
            <a:r>
              <a:t> because...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0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</a:t>
            </a:r>
            <a:r>
              <a:rPr b="1" sz="2000">
                <a:solidFill>
                  <a:srgbClr val="7030A0"/>
                </a:solidFill>
              </a:rPr>
              <a:t>animales</a:t>
            </a:r>
            <a:r>
              <a:rPr b="1" sz="2000"/>
              <a:t> necesitan cubiertas corporales?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</a:t>
            </a:r>
            <a:r>
              <a:rPr b="1" sz="2000" i="1">
                <a:solidFill>
                  <a:srgbClr val="7030A0"/>
                </a:solidFill>
              </a:rPr>
              <a:t>animales</a:t>
            </a:r>
            <a:r>
              <a:rPr i="1"/>
              <a:t> necesitan coberturas corporales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01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8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1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necesitan cubiertas corporales?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necesitan coberturas corporales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cubierta corporal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cubierta corporal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cubierta corporal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cubierta corporal.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1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1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08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Ke00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cubierta corporal...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es…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Composing</a:t>
            </a:r>
            <a:r>
              <a:rPr i="1"/>
              <a:t> is different from </a:t>
            </a:r>
            <a:r>
              <a:rPr i="1" b="1">
                <a:solidFill>
                  <a:srgbClr val="7030A0"/>
                </a:solidFill>
              </a:rPr>
              <a:t>decomposing</a:t>
            </a:r>
            <a:r>
              <a:rPr i="1"/>
              <a:t> because...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necesitan coberturas corporales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01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cubierta corporal.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animales necesitan cubiertas corporales?</a:t>
            </a:r>
            <a:r>
              <a:t>
</a:t>
            </a:r>
            <a:r>
              <a:rPr i="1"/>
              <a:t>Creo que los animales necesitan coberturas corporales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01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Ke08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Ke0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</a:t>
            </a:r>
            <a:r>
              <a:rPr b="1" sz="2800">
                <a:solidFill>
                  <a:srgbClr val="7030A0"/>
                </a:solidFill>
              </a:rPr>
              <a:t>animales</a:t>
            </a:r>
            <a:r>
              <a:rPr b="1" sz="2800"/>
              <a:t> necesitan cubiertas corporales?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01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8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1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8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