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1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En una </a:t>
            </a:r>
            <a:r>
              <a:rPr b="1">
                <a:solidFill>
                  <a:srgbClr val="7030A0"/>
                </a:solidFill>
              </a:rPr>
              <a:t>onda estacionaria</a:t>
            </a:r>
            <a:r>
              <a:t>, ¿qué representa un </a:t>
            </a:r>
            <a:r>
              <a:rPr b="1">
                <a:solidFill>
                  <a:srgbClr val="7030A0"/>
                </a:solidFill>
              </a:rPr>
              <a:t>antinodo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En una </a:t>
            </a:r>
            <a:r>
              <a:rPr b="1">
                <a:solidFill>
                  <a:srgbClr val="7030A0"/>
                </a:solidFill>
              </a:rPr>
              <a:t>onda estacionaria</a:t>
            </a:r>
            <a:r>
              <a:t>, un </a:t>
            </a:r>
            <a:r>
              <a:rPr b="1">
                <a:solidFill>
                  <a:srgbClr val="7030A0"/>
                </a:solidFill>
              </a:rPr>
              <a:t>antinodo</a:t>
            </a:r>
            <a:r>
              <a:t> representa…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Pe01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Pe09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nodo</a:t>
            </a:r>
            <a:r>
              <a:t> con un anti</a:t>
            </a:r>
            <a:r>
              <a:rPr b="1">
                <a:solidFill>
                  <a:srgbClr val="7030A0"/>
                </a:solidFill>
              </a:rPr>
              <a:t>nodo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nodo</a:t>
            </a:r>
            <a:r>
              <a:t> está relacionado con un anti</a:t>
            </a:r>
            <a:r>
              <a:rPr b="1">
                <a:solidFill>
                  <a:srgbClr val="7030A0"/>
                </a:solidFill>
              </a:rPr>
              <a:t>nodo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cambiarían los </a:t>
            </a:r>
            <a:r>
              <a:rPr b="1" sz="2000">
                <a:solidFill>
                  <a:srgbClr val="7030A0"/>
                </a:solidFill>
              </a:rPr>
              <a:t>nodos</a:t>
            </a:r>
            <a:r>
              <a:rPr b="1" sz="2000"/>
              <a:t> si las fuentes de la onda n.° 1 y la onda n.° 2 estuvieran más cerca una de la otra?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las fuentes de la onda #1 y la onda #2 estuvieran más cerca una de la otra, los </a:t>
            </a:r>
            <a:r>
              <a:rPr b="1" sz="2000" i="1">
                <a:solidFill>
                  <a:srgbClr val="7030A0"/>
                </a:solidFill>
              </a:rPr>
              <a:t>nodos</a:t>
            </a:r>
            <a:r>
              <a:rPr i="1"/>
              <a:t> cambiarían de la siguiente manera...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Pe09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Pe01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9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cambiarían los </a:t>
            </a:r>
            <a:r>
              <a:rPr b="1">
                <a:solidFill>
                  <a:srgbClr val="7030A0"/>
                </a:solidFill>
              </a:rPr>
              <a:t>nodos</a:t>
            </a:r>
            <a:r>
              <a:t> si las fuentes de la onda n.° 1 y la onda n.° 2 estuvieran más cerca una de la otra?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las fuentes de la onda #1 y la onda #2 estuvieran más cerca una de la otra, los </a:t>
            </a:r>
            <a:r>
              <a:rPr b="1">
                <a:solidFill>
                  <a:srgbClr val="7030A0"/>
                </a:solidFill>
              </a:rPr>
              <a:t>nodos</a:t>
            </a:r>
            <a:r>
              <a:t> cambiarían de la siguiente manera...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nodo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nodo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nodo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nodo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nodo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nodo.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9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9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9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9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nodo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e01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nodo...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nodo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nodo</a:t>
            </a:r>
            <a:r>
              <a:t>.
Incluye otras 3-5 palabras de vocabulario en tu párrafo. Puedes incluir los siguientes inicios de oración:​
​</a:t>
            </a:r>
            <a:r>
              <a:rPr i="1"/>
              <a:t>•   En una </a:t>
            </a:r>
            <a:r>
              <a:rPr i="1" b="1">
                <a:solidFill>
                  <a:srgbClr val="7030A0"/>
                </a:solidFill>
              </a:rPr>
              <a:t>onda estacionaria</a:t>
            </a:r>
            <a:r>
              <a:rPr i="1"/>
              <a:t>, un </a:t>
            </a:r>
            <a:r>
              <a:rPr i="1" b="1">
                <a:solidFill>
                  <a:srgbClr val="7030A0"/>
                </a:solidFill>
              </a:rPr>
              <a:t>nodo</a:t>
            </a:r>
            <a:r>
              <a:rPr i="1"/>
              <a:t> representa...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nodo</a:t>
            </a:r>
            <a:r>
              <a:rPr i="1"/>
              <a:t> está relacionado con un anti</a:t>
            </a:r>
            <a:r>
              <a:rPr i="1" b="1">
                <a:solidFill>
                  <a:srgbClr val="7030A0"/>
                </a:solidFill>
              </a:rPr>
              <a:t>nodo</a:t>
            </a:r>
            <a:r>
              <a:rPr i="1"/>
              <a:t> porque...
</a:t>
            </a:r>
            <a:r>
              <a:rPr i="1"/>
              <a:t>•   Si las fuentes de la onda #1 y la onda #2 estuvieran más cerca una de la otra, los </a:t>
            </a:r>
            <a:r>
              <a:rPr i="1" b="1">
                <a:solidFill>
                  <a:srgbClr val="7030A0"/>
                </a:solidFill>
              </a:rPr>
              <a:t>nodos</a:t>
            </a:r>
            <a:r>
              <a:rPr i="1"/>
              <a:t> cambiarían de la siguiente manera...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Pe09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nodo.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cambiarían los nodos si las fuentes de la onda n.° 1 y la onda n.° 2 estuvieran más cerca una de la otra?</a:t>
            </a:r>
            <a:r>
              <a:t>
</a:t>
            </a:r>
            <a:r>
              <a:rPr i="1"/>
              <a:t>Si las fuentes de la onda #1 y la onda #2 estuvieran más cerca una de la otra, los nodos cambiarían de la siguiente manera...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Pe09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Pe01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cambiarían los </a:t>
            </a:r>
            <a:r>
              <a:rPr b="1" sz="2800">
                <a:solidFill>
                  <a:srgbClr val="7030A0"/>
                </a:solidFill>
              </a:rPr>
              <a:t>nodos</a:t>
            </a:r>
            <a:r>
              <a:rPr b="1" sz="2800"/>
              <a:t> si las fuentes de la onda n.° 1 y la onda n.° 2 estuvieran más cerca una de la otra?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Pe09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Pe01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9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1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Pe09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En una </a:t>
            </a:r>
            <a:r>
              <a:rPr b="1">
                <a:solidFill>
                  <a:srgbClr val="7030A0"/>
                </a:solidFill>
              </a:rPr>
              <a:t>onda estacionaria</a:t>
            </a:r>
            <a:r>
              <a:t>, ¿qué representa un </a:t>
            </a:r>
            <a:r>
              <a:rPr b="1">
                <a:solidFill>
                  <a:srgbClr val="7030A0"/>
                </a:solidFill>
              </a:rPr>
              <a:t>nodo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En una </a:t>
            </a:r>
            <a:r>
              <a:rPr b="1">
                <a:solidFill>
                  <a:srgbClr val="7030A0"/>
                </a:solidFill>
              </a:rPr>
              <a:t>onda estacionaria</a:t>
            </a:r>
            <a:r>
              <a:t>, un </a:t>
            </a:r>
            <a:r>
              <a:rPr b="1">
                <a:solidFill>
                  <a:srgbClr val="7030A0"/>
                </a:solidFill>
              </a:rPr>
              <a:t>nodo</a:t>
            </a:r>
            <a:r>
              <a:t> representa...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