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4e03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asentamiento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asentamiento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4e03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4e05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las áreas </a:t>
            </a:r>
            <a:r>
              <a:rPr b="1">
                <a:solidFill>
                  <a:srgbClr val="7030A0"/>
                </a:solidFill>
              </a:rPr>
              <a:t>urbanas</a:t>
            </a:r>
            <a:r>
              <a:t> con </a:t>
            </a:r>
            <a:r>
              <a:rPr b="1">
                <a:solidFill>
                  <a:srgbClr val="7030A0"/>
                </a:solidFill>
              </a:rPr>
              <a:t>asentamientos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áreas </a:t>
            </a:r>
            <a:r>
              <a:rPr b="1">
                <a:solidFill>
                  <a:srgbClr val="7030A0"/>
                </a:solidFill>
              </a:rPr>
              <a:t>urbanas</a:t>
            </a:r>
            <a:r>
              <a:t> están relacionadas con </a:t>
            </a:r>
            <a:r>
              <a:rPr b="1">
                <a:solidFill>
                  <a:srgbClr val="7030A0"/>
                </a:solidFill>
              </a:rPr>
              <a:t>asentamientos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¿Cuál crees que es una ventaja de vivir en una zona </a:t>
            </a:r>
            <a:r>
              <a:rPr b="1" sz="2000">
                <a:solidFill>
                  <a:srgbClr val="7030A0"/>
                </a:solidFill>
              </a:rPr>
              <a:t>urbana</a:t>
            </a:r>
            <a:r>
              <a:rPr b="1" sz="2000"/>
              <a:t>? ¿Qué es una desventaja?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una (ventaja desventaja) de vivir en una zona </a:t>
            </a:r>
            <a:r>
              <a:rPr b="1" sz="2000" i="1">
                <a:solidFill>
                  <a:srgbClr val="7030A0"/>
                </a:solidFill>
              </a:rPr>
              <a:t>urbana</a:t>
            </a:r>
            <a:r>
              <a:rPr i="1"/>
              <a:t> es...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4e05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4e03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4e05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crees que es una ventaja de vivir en una zona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? ¿Qué es una desventaja?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una (ventaja desventaja) de vivir en una zona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 es...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5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urbano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5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urbano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urbano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5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urbano.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5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4e05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4e05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5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4e03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5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urbano...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5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5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área </a:t>
            </a:r>
            <a:r>
              <a:rPr i="1" b="1">
                <a:solidFill>
                  <a:srgbClr val="7030A0"/>
                </a:solidFill>
              </a:rPr>
              <a:t>urbana</a:t>
            </a:r>
            <a:r>
              <a:rPr i="1"/>
              <a:t> es...
</a:t>
            </a:r>
            <a:r>
              <a:rPr i="1"/>
              <a:t>•   Las áreas </a:t>
            </a:r>
            <a:r>
              <a:rPr i="1" b="1">
                <a:solidFill>
                  <a:srgbClr val="7030A0"/>
                </a:solidFill>
              </a:rPr>
              <a:t>urbanas</a:t>
            </a:r>
            <a:r>
              <a:rPr i="1"/>
              <a:t> están relacionadas con </a:t>
            </a:r>
            <a:r>
              <a:rPr i="1" b="1">
                <a:solidFill>
                  <a:srgbClr val="7030A0"/>
                </a:solidFill>
              </a:rPr>
              <a:t>asentamientos</a:t>
            </a:r>
            <a:r>
              <a:rPr i="1"/>
              <a:t> porque...
</a:t>
            </a:r>
            <a:r>
              <a:rPr i="1"/>
              <a:t>•   Creo que una (ventaja desventaja) de vivir en una zona </a:t>
            </a:r>
            <a:r>
              <a:rPr i="1" b="1">
                <a:solidFill>
                  <a:srgbClr val="7030A0"/>
                </a:solidFill>
              </a:rPr>
              <a:t>urbana</a:t>
            </a:r>
            <a:r>
              <a:rPr i="1"/>
              <a:t> es...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4e05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urbano.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¿Cuál crees que es una ventaja de vivir en una zona urbana? ¿Qué es una desventaja?</a:t>
            </a:r>
            <a:r>
              <a:t>
</a:t>
            </a:r>
            <a:r>
              <a:rPr i="1"/>
              <a:t>Creo que una (ventaja desventaja) de vivir en una zona urbana es...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4e05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4e03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¿Cuál crees que es una ventaja de vivir en una zona </a:t>
            </a:r>
            <a:r>
              <a:rPr b="1" sz="2800">
                <a:solidFill>
                  <a:srgbClr val="7030A0"/>
                </a:solidFill>
              </a:rPr>
              <a:t>urbana</a:t>
            </a:r>
            <a:r>
              <a:rPr b="1" sz="2800"/>
              <a:t>? ¿Qué es una desventaja?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4e05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4e03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5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3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4e05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área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área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