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4e02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sucede en el proceso de </a:t>
            </a:r>
            <a:r>
              <a:rPr b="1">
                <a:solidFill>
                  <a:srgbClr val="7030A0"/>
                </a:solidFill>
              </a:rPr>
              <a:t>industrialización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 el proceso de </a:t>
            </a:r>
            <a:r>
              <a:rPr b="1">
                <a:solidFill>
                  <a:srgbClr val="7030A0"/>
                </a:solidFill>
              </a:rPr>
              <a:t>industrialización</a:t>
            </a:r>
            <a:r>
              <a:t>,...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4e02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4e07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industrialización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t> se relaciona con la </a:t>
            </a:r>
            <a:r>
              <a:rPr b="1">
                <a:solidFill>
                  <a:srgbClr val="7030A0"/>
                </a:solidFill>
              </a:rPr>
              <a:t>industrialización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crees que la </a:t>
            </a:r>
            <a:r>
              <a:rPr b="1" sz="2000">
                <a:solidFill>
                  <a:srgbClr val="7030A0"/>
                </a:solidFill>
              </a:rPr>
              <a:t>producción en masa</a:t>
            </a:r>
            <a:r>
              <a:rPr b="1" sz="2000"/>
              <a:t> pudo haber ayudado a Texas durante una época de guerra?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la </a:t>
            </a:r>
            <a:r>
              <a:rPr b="1" sz="2000" i="1">
                <a:solidFill>
                  <a:srgbClr val="7030A0"/>
                </a:solidFill>
              </a:rPr>
              <a:t>producción en masa</a:t>
            </a:r>
            <a:r>
              <a:rPr i="1"/>
              <a:t> pudo haber ayudado durante una época de guerra al...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4e07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4e02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4e07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la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t> pudo haber ayudado a Texas durante una época de guerra?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t> pudo haber ayudado durante una época de guerra al...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7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Producción en masa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7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Producción en masa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Producción en masa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7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Producción en masa.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7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4e07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4e07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7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4e02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7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Producción en masa...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7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7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la </a:t>
            </a:r>
            <a:r>
              <a:rPr i="1" b="1">
                <a:solidFill>
                  <a:srgbClr val="7030A0"/>
                </a:solidFill>
              </a:rPr>
              <a:t>producción en masa</a:t>
            </a:r>
            <a:r>
              <a:rPr i="1"/>
              <a:t>, 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producción en masa</a:t>
            </a:r>
            <a:r>
              <a:rPr i="1"/>
              <a:t> se relaciona con la </a:t>
            </a:r>
            <a:r>
              <a:rPr i="1" b="1">
                <a:solidFill>
                  <a:srgbClr val="7030A0"/>
                </a:solidFill>
              </a:rPr>
              <a:t>industrialización</a:t>
            </a:r>
            <a:r>
              <a:rPr i="1"/>
              <a:t> porque...
</a:t>
            </a:r>
            <a:r>
              <a:rPr i="1"/>
              <a:t>•   Creo que la </a:t>
            </a:r>
            <a:r>
              <a:rPr i="1" b="1">
                <a:solidFill>
                  <a:srgbClr val="7030A0"/>
                </a:solidFill>
              </a:rPr>
              <a:t>producción en masa</a:t>
            </a:r>
            <a:r>
              <a:rPr i="1"/>
              <a:t> pudo haber ayudado durante una época de guerra al...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4e07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Producción en masa.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la producción en masa pudo haber ayudado a Texas durante una época de guerra?</a:t>
            </a:r>
            <a:r>
              <a:t>
</a:t>
            </a:r>
            <a:r>
              <a:rPr i="1"/>
              <a:t>Creo que la producción en masa pudo haber ayudado durante una época de guerra al...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4e07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4e02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crees que la </a:t>
            </a:r>
            <a:r>
              <a:rPr b="1" sz="2800">
                <a:solidFill>
                  <a:srgbClr val="7030A0"/>
                </a:solidFill>
              </a:rPr>
              <a:t>producción en masa</a:t>
            </a:r>
            <a:r>
              <a:rPr b="1" sz="2800"/>
              <a:t> pudo haber ayudado a Texas durante una época de guerra?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4e07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4e02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7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2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4e07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sucede durante la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