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5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communism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Communism</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605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609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Domino Theory</a:t>
            </a:r>
            <a:r>
              <a:t> related to communism?</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Domino Theory</a:t>
            </a:r>
            <a:r>
              <a:t> is related to communism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the </a:t>
            </a:r>
            <a:r>
              <a:rPr b="1" sz="2000">
                <a:solidFill>
                  <a:srgbClr val="7030A0"/>
                </a:solidFill>
              </a:rPr>
              <a:t>Domino Theory</a:t>
            </a:r>
            <a:r>
              <a:rPr b="1" sz="2000"/>
              <a:t> affected the United States’ involvement in the Vietnam War?</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Domino Theory</a:t>
            </a:r>
            <a:r>
              <a:rPr i="1"/>
              <a:t> affected the United States’ involvement in the Vietnam War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609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5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9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Domino Theory</a:t>
            </a:r>
            <a:r>
              <a:t> affected the United States’ involvement in the Vietnam War?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Domino Theory</a:t>
            </a:r>
            <a:r>
              <a:t> affected the United States’ involvement in the Vietnam War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Domino Theory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Domino Theory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Domino Theory</a:t>
            </a:r>
            <a:r>
              <a:rPr sz="2000"/>
              <a:t>
• My visual is…
• It relates to what I’ve learned about </a:t>
            </a:r>
            <a:r>
              <a:rPr b="1" sz="2000">
                <a:solidFill>
                  <a:srgbClr val="7030A0"/>
                </a:solidFill>
              </a:rPr>
              <a:t>Domino Theory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Domino Theory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Domino Theory.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9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9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Domino Theory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605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Domino Theory...</a:t>
            </a:r>
            <a:r>
              <a:rPr i="1"/>
              <a:t>
From this visual, I can infer… </a:t>
            </a:r>
            <a:r>
              <a:rPr i="0"/>
              <a:t>(use </a:t>
            </a:r>
            <a:r>
              <a:rPr b="1">
                <a:solidFill>
                  <a:srgbClr val="7030A0"/>
                </a:solidFill>
              </a:rPr>
              <a:t>Domino Theory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Domino Theory</a:t>
            </a:r>
            <a:r>
              <a:t>.
Include 3-5 other vocabulary words in your paragraph. You may include the following stems:​
</a:t>
            </a:r>
            <a:r>
              <a:rPr i="1"/>
              <a:t>•   The </a:t>
            </a:r>
            <a:r>
              <a:rPr i="1" b="1">
                <a:solidFill>
                  <a:srgbClr val="7030A0"/>
                </a:solidFill>
              </a:rPr>
              <a:t>Domino Theory</a:t>
            </a:r>
            <a:r>
              <a:rPr i="1"/>
              <a:t> stated that…
</a:t>
            </a:r>
            <a:r>
              <a:rPr i="1"/>
              <a:t>•   The </a:t>
            </a:r>
            <a:r>
              <a:rPr i="1" b="1">
                <a:solidFill>
                  <a:srgbClr val="7030A0"/>
                </a:solidFill>
              </a:rPr>
              <a:t>Domino Theory</a:t>
            </a:r>
            <a:r>
              <a:rPr i="1"/>
              <a:t> is related to communism because…
</a:t>
            </a:r>
            <a:r>
              <a:rPr i="1"/>
              <a:t>•   I think the </a:t>
            </a:r>
            <a:r>
              <a:rPr i="1" b="1">
                <a:solidFill>
                  <a:srgbClr val="7030A0"/>
                </a:solidFill>
              </a:rPr>
              <a:t>Domino Theory</a:t>
            </a:r>
            <a:r>
              <a:rPr i="1"/>
              <a:t> affected the United States’ involvement in the Vietnam War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609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Domino Theory.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Domino Theory affected the United States’ involvement in the Vietnam War?</a:t>
            </a:r>
            <a:r>
              <a:t>
</a:t>
            </a:r>
            <a:r>
              <a:rPr i="1"/>
              <a:t>I think the Domino Theory affected the United States’ involvement in the Vietnam War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9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605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the </a:t>
            </a:r>
            <a:r>
              <a:rPr b="1" sz="2800">
                <a:solidFill>
                  <a:srgbClr val="7030A0"/>
                </a:solidFill>
              </a:rPr>
              <a:t>Domino Theory</a:t>
            </a:r>
            <a:r>
              <a:rPr b="1" sz="2800"/>
              <a:t> affected the United States’ involvement in the Vietnam War?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609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5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9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5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9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Domino Theory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Domino Theory</a:t>
            </a:r>
            <a:r>
              <a:t> stated that…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