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2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que un ecosistema tenga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Para que un ecosistema tenga </a:t>
            </a:r>
            <a:r>
              <a:rPr b="1">
                <a:solidFill>
                  <a:srgbClr val="7030A0"/>
                </a:solidFill>
              </a:rPr>
              <a:t>biodiversidad</a:t>
            </a:r>
            <a:r>
              <a:t>, significa…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6e02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6e03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 con la biodiversidad?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 está relacionada con la biodiversidad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 un gobierno prevenir la </a:t>
            </a:r>
            <a:r>
              <a:rPr b="1" sz="2000">
                <a:solidFill>
                  <a:srgbClr val="7030A0"/>
                </a:solidFill>
              </a:rPr>
              <a:t>deforestación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 gobierno podría prevenir la </a:t>
            </a:r>
            <a:r>
              <a:rPr b="1" sz="2000" i="1">
                <a:solidFill>
                  <a:srgbClr val="7030A0"/>
                </a:solidFill>
              </a:rPr>
              <a:t>deforestación</a:t>
            </a:r>
            <a:r>
              <a:rPr i="1"/>
              <a:t> mediante…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6e03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3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 un gobierno prevenir la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gobierno podría prevenir la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deforestación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deforestación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deforestación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deforestación.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3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3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6e02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deforestación...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deforestación</a:t>
            </a:r>
            <a:r>
              <a:rPr i="1"/>
              <a:t> es…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deforestación</a:t>
            </a:r>
            <a:r>
              <a:rPr i="1"/>
              <a:t> está relacionada con la biodiversidad porque...
</a:t>
            </a:r>
            <a:r>
              <a:rPr i="1"/>
              <a:t>•   Un gobierno podría prevenir la </a:t>
            </a:r>
            <a:r>
              <a:rPr i="1" b="1">
                <a:solidFill>
                  <a:srgbClr val="7030A0"/>
                </a:solidFill>
              </a:rPr>
              <a:t>deforestación</a:t>
            </a:r>
            <a:r>
              <a:rPr i="1"/>
              <a:t> mediante…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6e03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deforestación.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 un gobierno prevenir la deforestación?</a:t>
            </a:r>
            <a:r>
              <a:t>
</a:t>
            </a:r>
            <a:r>
              <a:rPr i="1"/>
              <a:t>Un gobierno podría prevenir la deforestación mediante…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6e03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6e0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 un gobierno prevenir la </a:t>
            </a:r>
            <a:r>
              <a:rPr b="1" sz="2800">
                <a:solidFill>
                  <a:srgbClr val="7030A0"/>
                </a:solidFill>
              </a:rPr>
              <a:t>deforestación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6e03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3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6e03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deforestación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