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Budistas suelen oponerse a la violencia?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Budistas suelen oponerse a la violencia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Budistas suelen oponerse a la violencia?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Budistas suelen oponerse a la violencia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Budismo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Budismo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Budismo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Budismo.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Budismo...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creencias del </a:t>
            </a:r>
            <a:r>
              <a:rPr i="1" b="1">
                <a:solidFill>
                  <a:srgbClr val="7030A0"/>
                </a:solidFill>
              </a:rPr>
              <a:t>Budismo</a:t>
            </a:r>
            <a:r>
              <a:rPr i="1"/>
              <a:t> son…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Budismo</a:t>
            </a:r>
            <a:r>
              <a:rPr i="1"/>
              <a:t> se diferencia del Sintoísmo porque…
</a:t>
            </a:r>
            <a:r>
              <a:rPr i="1"/>
              <a:t>•   Yo creo que los Budistas suelen oponerse a la violencia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Budismo.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Budistas suelen oponerse a la violencia?</a:t>
            </a:r>
            <a:r>
              <a:t>
</a:t>
            </a:r>
            <a:r>
              <a:rPr i="1"/>
              <a:t>Yo creo que los Budistas suelen oponerse a la violencia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Budistas suelen oponerse a la violencia?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6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5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creencias del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creencias del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el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del Sintoísmo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se diferencia del Sintoísmo porque…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