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Battle_of_Gettysburg_Soc8013.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6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purpose of the </a:t>
            </a:r>
            <a:r>
              <a:rPr b="1">
                <a:solidFill>
                  <a:srgbClr val="7030A0"/>
                </a:solidFill>
              </a:rPr>
              <a:t>Gettysburg Address</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the </a:t>
            </a:r>
            <a:r>
              <a:rPr b="1">
                <a:solidFill>
                  <a:srgbClr val="7030A0"/>
                </a:solidFill>
              </a:rPr>
              <a:t>Gettysburg Address</a:t>
            </a:r>
            <a:r>
              <a:t>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6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1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Battle of Gettysburg</a:t>
            </a:r>
            <a:r>
              <a:t> related to the </a:t>
            </a:r>
            <a:r>
              <a:rPr b="1">
                <a:solidFill>
                  <a:srgbClr val="7030A0"/>
                </a:solidFill>
              </a:rPr>
              <a:t>Gettysburg Address</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Battle of Gettysburg</a:t>
            </a:r>
            <a:r>
              <a:t> is related to the </a:t>
            </a:r>
            <a:r>
              <a:rPr b="1">
                <a:solidFill>
                  <a:srgbClr val="7030A0"/>
                </a:solidFill>
              </a:rPr>
              <a:t>Gettysburg Address</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Soc8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As we read, we’ll look for what happened during the </a:t>
            </a:r>
            <a:r>
              <a:rPr sz="1800" b="1" i="0">
                <a:solidFill>
                  <a:srgbClr val="7030A0"/>
                </a:solidFill>
              </a:rPr>
              <a:t>Battle of Gettysburg</a:t>
            </a:r>
            <a:r>
              <a:rPr sz="1800" i="0"/>
              <a:t> and how it impacted the Union’s efforts in the Civil War.</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Key events during the battle</a:t>
            </a:r>
          </a:p>
          <a:p>
            <a:r>
              <a:rPr i="0"/>
              <a:t>• </a:t>
            </a:r>
            <a:r>
              <a:rPr sz="1800" i="0"/>
              <a:t>Union and Confederate generals involved</a:t>
            </a:r>
          </a:p>
          <a:p>
            <a:r>
              <a:rPr i="0"/>
              <a:t>• </a:t>
            </a:r>
            <a:r>
              <a:rPr sz="1800" i="0"/>
              <a:t>Outcome of the battle</a:t>
            </a:r>
          </a:p>
          <a:p>
            <a:r>
              <a:rPr i="0"/>
              <a:t>• </a:t>
            </a:r>
            <a:r>
              <a:rPr sz="1800" i="0"/>
              <a:t>Number of casualties</a:t>
            </a:r>
          </a:p>
          <a:p>
            <a:r>
              <a:rPr i="0"/>
              <a:t>• </a:t>
            </a:r>
            <a:r>
              <a:rPr sz="1800" i="0"/>
              <a:t>Mention of the Gettysburg Address</a:t>
            </a:r>
            <a:r>
              <a:rPr sz="1800" i="0"/>
              <a:t>
</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How did the </a:t>
            </a:r>
            <a:r>
              <a:rPr sz="1800" b="1" i="0">
                <a:solidFill>
                  <a:srgbClr val="7030A0"/>
                </a:solidFill>
              </a:rPr>
              <a:t>Battle of Gettysburg </a:t>
            </a:r>
            <a:r>
              <a:rPr sz="1800" i="0"/>
              <a:t>affect the Union during the Civil War?</a:t>
            </a:r>
          </a:p>
        </p:txBody>
      </p:sp>
      <p:sp>
        <p:nvSpPr>
          <p:cNvPr id="4" name="TextBox 3"/>
          <p:cNvSpPr txBox="1"/>
          <p:nvPr/>
        </p:nvSpPr>
        <p:spPr>
          <a:xfrm>
            <a:off x="1" y="2121408"/>
            <a:ext cx="3044952" cy="1764792"/>
          </a:xfrm>
          <a:prstGeom prst="rect">
            <a:avLst/>
          </a:prstGeom>
          <a:noFill/>
        </p:spPr>
        <p:txBody>
          <a:bodyPr wrap="square">
            <a:spAutoFit/>
          </a:bodyPr>
          <a:lstStyle/>
          <a:p>
            <a:r>
              <a:rPr sz="1800" i="1"/>
              <a:t>I think the </a:t>
            </a:r>
            <a:r>
              <a:rPr sz="1800" b="1" i="1">
                <a:solidFill>
                  <a:srgbClr val="7030A0"/>
                </a:solidFill>
              </a:rPr>
              <a:t>Battle of Gettysburg</a:t>
            </a:r>
            <a:r>
              <a:rPr sz="1800" i="1"/>
              <a:t> affected the Union during the Civil War by...</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Soc8013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2130552"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think the </a:t>
            </a:r>
            <a:r>
              <a:rPr b="1" sz="2000">
                <a:solidFill>
                  <a:srgbClr val="7030A0"/>
                </a:solidFill>
              </a:rPr>
              <a:t>Battle of Gettysburg</a:t>
            </a:r>
            <a:r>
              <a:rPr b="1" sz="2000"/>
              <a:t> affected the Union during the Civil War? </a:t>
            </a:r>
          </a:p>
        </p:txBody>
      </p:sp>
      <p:sp>
        <p:nvSpPr>
          <p:cNvPr id="5" name="TextBox 4"/>
          <p:cNvSpPr txBox="1"/>
          <p:nvPr/>
        </p:nvSpPr>
        <p:spPr>
          <a:xfrm>
            <a:off x="0" y="1490472"/>
            <a:ext cx="5751576" cy="923544"/>
          </a:xfrm>
          <a:prstGeom prst="rect">
            <a:avLst/>
          </a:prstGeom>
          <a:noFill/>
        </p:spPr>
        <p:txBody>
          <a:bodyPr wrap="square">
            <a:spAutoFit/>
          </a:bodyPr>
          <a:lstStyle/>
          <a:p>
            <a:r>
              <a:rPr i="1"/>
              <a:t>I think the </a:t>
            </a:r>
            <a:r>
              <a:rPr b="1" sz="2000" i="1">
                <a:solidFill>
                  <a:srgbClr val="7030A0"/>
                </a:solidFill>
              </a:rPr>
              <a:t>Battle of Gettysburg</a:t>
            </a:r>
            <a:r>
              <a:rPr i="1"/>
              <a:t> affected the Union during the Civil War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oc801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6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1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23444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the </a:t>
            </a:r>
            <a:r>
              <a:rPr b="1">
                <a:solidFill>
                  <a:srgbClr val="7030A0"/>
                </a:solidFill>
              </a:rPr>
              <a:t>Battle of Gettysburg</a:t>
            </a:r>
            <a:r>
              <a:t> affected the Union during the Civil War?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Battle of Gettysburg</a:t>
            </a:r>
            <a:r>
              <a:t> affected the Union during the Civil War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Battle of Gettysburg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Battle of Gettysburg</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Battle of Gettysburg</a:t>
            </a:r>
            <a:r>
              <a:rPr sz="2000"/>
              <a:t>
• My visual is…
• It relates to what I’ve learned about </a:t>
            </a:r>
            <a:r>
              <a:rPr b="1" sz="2000">
                <a:solidFill>
                  <a:srgbClr val="7030A0"/>
                </a:solidFill>
              </a:rPr>
              <a:t>Battle of Gettysburg</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Battle of Gettysburg</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Battle of Gettysburg.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Battle of Gettysburg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oc8062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Battle of Gettysburg...</a:t>
            </a:r>
            <a:r>
              <a:rPr i="1"/>
              <a:t>
From this visual, I can infer… </a:t>
            </a:r>
            <a:r>
              <a:rPr i="0"/>
              <a:t>(use </a:t>
            </a:r>
            <a:r>
              <a:rPr b="1">
                <a:solidFill>
                  <a:srgbClr val="7030A0"/>
                </a:solidFill>
              </a:rPr>
              <a:t>Battle of Gettysburg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Battle of Gettysburg</a:t>
            </a:r>
            <a:r>
              <a:t>.
Include 3-5 other vocabulary words in your paragraph. You may include the following stems:​
</a:t>
            </a:r>
            <a:r>
              <a:rPr i="1"/>
              <a:t>•   In the </a:t>
            </a:r>
            <a:r>
              <a:rPr i="1" b="1">
                <a:solidFill>
                  <a:srgbClr val="7030A0"/>
                </a:solidFill>
              </a:rPr>
              <a:t>Battle of Gettysburg</a:t>
            </a:r>
            <a:r>
              <a:rPr i="1"/>
              <a:t>, ...
</a:t>
            </a:r>
            <a:r>
              <a:rPr i="1"/>
              <a:t>•   The </a:t>
            </a:r>
            <a:r>
              <a:rPr i="1" b="1">
                <a:solidFill>
                  <a:srgbClr val="7030A0"/>
                </a:solidFill>
              </a:rPr>
              <a:t>Battle of Gettysburg</a:t>
            </a:r>
            <a:r>
              <a:rPr i="1"/>
              <a:t> is related to the </a:t>
            </a:r>
            <a:r>
              <a:rPr i="1" b="1">
                <a:solidFill>
                  <a:srgbClr val="7030A0"/>
                </a:solidFill>
              </a:rPr>
              <a:t>Gettysburg Address</a:t>
            </a:r>
            <a:r>
              <a:rPr i="1"/>
              <a:t> because...
</a:t>
            </a:r>
            <a:r>
              <a:rPr i="1"/>
              <a:t>•   I think the </a:t>
            </a:r>
            <a:r>
              <a:rPr i="1" b="1">
                <a:solidFill>
                  <a:srgbClr val="7030A0"/>
                </a:solidFill>
              </a:rPr>
              <a:t>Battle of Gettysburg</a:t>
            </a:r>
            <a:r>
              <a:rPr i="1"/>
              <a:t> affected the Union during the Civil War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oc801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Battle of Gettysburg</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How do you think the </a:t>
            </a:r>
            <a:r>
              <a:rPr b="1" sz="1800">
                <a:solidFill>
                  <a:srgbClr val="7030A0"/>
                </a:solidFill>
              </a:rPr>
              <a:t>Battle of Gettysburg</a:t>
            </a:r>
            <a:r>
              <a:t> affected the Union during the Civil War? </a:t>
            </a:r>
          </a:p>
        </p:txBody>
      </p:sp>
      <p:sp>
        <p:nvSpPr>
          <p:cNvPr id="8" name="TextBox 7"/>
          <p:cNvSpPr txBox="1"/>
          <p:nvPr/>
        </p:nvSpPr>
        <p:spPr>
          <a:xfrm>
            <a:off x="155448" y="5605272"/>
            <a:ext cx="5751576" cy="4663440"/>
          </a:xfrm>
          <a:prstGeom prst="rect">
            <a:avLst/>
          </a:prstGeom>
          <a:noFill/>
        </p:spPr>
        <p:txBody>
          <a:bodyPr wrap="square">
            <a:spAutoFit/>
          </a:bodyPr>
          <a:lstStyle/>
          <a:p>
            <a:r>
              <a:rPr i="1"/>
              <a:t>I think the </a:t>
            </a:r>
            <a:r>
              <a:rPr b="1" sz="1800" i="1">
                <a:solidFill>
                  <a:srgbClr val="7030A0"/>
                </a:solidFill>
              </a:rPr>
              <a:t>Battle of Gettysburg</a:t>
            </a:r>
            <a:r>
              <a:rPr i="1"/>
              <a:t> affected the Union during the Civil War by...</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explain the significance of the </a:t>
            </a:r>
            <a:r>
              <a:rPr sz="2400" b="1" i="0">
                <a:solidFill>
                  <a:srgbClr val="7030A0"/>
                </a:solidFill>
              </a:rPr>
              <a:t>Battle of Gettysburg</a:t>
            </a:r>
            <a:r>
              <a:rPr sz="2400" i="0"/>
              <a:t> and how it affected the Union and the Confederacy during the Civil War.</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Soc8013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Soc8062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think the </a:t>
            </a:r>
            <a:r>
              <a:rPr b="1" sz="2800">
                <a:solidFill>
                  <a:srgbClr val="7030A0"/>
                </a:solidFill>
              </a:rPr>
              <a:t>Battle of Gettysburg</a:t>
            </a:r>
            <a:r>
              <a:rPr b="1" sz="2800"/>
              <a:t> affected the Union during the Civil War? </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oc801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6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6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1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in the </a:t>
            </a:r>
            <a:r>
              <a:rPr b="1">
                <a:solidFill>
                  <a:srgbClr val="7030A0"/>
                </a:solidFill>
              </a:rPr>
              <a:t>Battle of Gettysburg</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In the </a:t>
            </a:r>
            <a:r>
              <a:rPr b="1">
                <a:solidFill>
                  <a:srgbClr val="7030A0"/>
                </a:solidFill>
              </a:rPr>
              <a:t>Battle of Gettysburg</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