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Treaty of Paris of 1783</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Treaty of Paris of 1783</a:t>
            </a:r>
            <a:r>
              <a:t>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14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did the </a:t>
            </a:r>
            <a:r>
              <a:rPr b="1">
                <a:solidFill>
                  <a:srgbClr val="7030A0"/>
                </a:solidFill>
              </a:rPr>
              <a:t>Battle of Yorktown</a:t>
            </a:r>
            <a:r>
              <a:t> lead to the </a:t>
            </a:r>
            <a:r>
              <a:rPr b="1">
                <a:solidFill>
                  <a:srgbClr val="7030A0"/>
                </a:solidFill>
              </a:rPr>
              <a:t>Treaty of Paris of 1783</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Battle of Yorktown</a:t>
            </a:r>
            <a:r>
              <a:t> led to the </a:t>
            </a:r>
            <a:r>
              <a:rPr b="1">
                <a:solidFill>
                  <a:srgbClr val="7030A0"/>
                </a:solidFill>
              </a:rPr>
              <a:t>Treaty of Paris of 1783</a:t>
            </a:r>
            <a:r>
              <a:t>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the </a:t>
            </a:r>
            <a:r>
              <a:rPr b="1" sz="2000">
                <a:solidFill>
                  <a:srgbClr val="7030A0"/>
                </a:solidFill>
              </a:rPr>
              <a:t>Battle of Yorktown</a:t>
            </a:r>
            <a:r>
              <a:rPr b="1" sz="2000"/>
              <a:t> is also called the "Siege of Yorktown?"</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Battle of Yorktown</a:t>
            </a:r>
            <a:r>
              <a:rPr i="1"/>
              <a:t> is also called the "Siege of Yorktown"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1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the </a:t>
            </a:r>
            <a:r>
              <a:rPr b="1">
                <a:solidFill>
                  <a:srgbClr val="7030A0"/>
                </a:solidFill>
              </a:rPr>
              <a:t>Battle of Yorktown</a:t>
            </a:r>
            <a:r>
              <a:t> is also called the "Siege of Yorktown?"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Battle of Yorktown</a:t>
            </a:r>
            <a:r>
              <a:t> is also called the "Siege of Yorktown"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Battle of Yorktown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Battle of Yorktown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Battle of Yorktown</a:t>
            </a:r>
            <a:r>
              <a:rPr sz="2000"/>
              <a:t>
• My visual is…
• It relates to what I’ve learned about </a:t>
            </a:r>
            <a:r>
              <a:rPr b="1" sz="2000">
                <a:solidFill>
                  <a:srgbClr val="7030A0"/>
                </a:solidFill>
              </a:rPr>
              <a:t>Battle of Yorktown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Battle of Yorktown</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Battle of Yorktown.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Battle of Yorktown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14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Battle of Yorktown...</a:t>
            </a:r>
            <a:r>
              <a:rPr i="1"/>
              <a:t>
From this visual, I can infer… </a:t>
            </a:r>
            <a:r>
              <a:rPr i="0"/>
              <a:t>(use </a:t>
            </a:r>
            <a:r>
              <a:rPr b="1">
                <a:solidFill>
                  <a:srgbClr val="7030A0"/>
                </a:solidFill>
              </a:rPr>
              <a:t>Battle of Yorktown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Battle of Yorktown</a:t>
            </a:r>
            <a:r>
              <a:t>.
Include 3-5 other vocabulary words in your paragraph. You may include the following stems:​
</a:t>
            </a:r>
            <a:r>
              <a:rPr i="1"/>
              <a:t>•   During the </a:t>
            </a:r>
            <a:r>
              <a:rPr i="1" b="1">
                <a:solidFill>
                  <a:srgbClr val="7030A0"/>
                </a:solidFill>
              </a:rPr>
              <a:t>Battle of Yorktown</a:t>
            </a:r>
            <a:r>
              <a:rPr i="1"/>
              <a:t>, ...
</a:t>
            </a:r>
            <a:r>
              <a:rPr i="1"/>
              <a:t>•   The </a:t>
            </a:r>
            <a:r>
              <a:rPr i="1" b="1">
                <a:solidFill>
                  <a:srgbClr val="7030A0"/>
                </a:solidFill>
              </a:rPr>
              <a:t>Battle of Yorktown</a:t>
            </a:r>
            <a:r>
              <a:rPr i="1"/>
              <a:t> led to the </a:t>
            </a:r>
            <a:r>
              <a:rPr i="1" b="1">
                <a:solidFill>
                  <a:srgbClr val="7030A0"/>
                </a:solidFill>
              </a:rPr>
              <a:t>Treaty of Paris of 1783</a:t>
            </a:r>
            <a:r>
              <a:rPr i="1"/>
              <a:t> by...
</a:t>
            </a:r>
            <a:r>
              <a:rPr i="1"/>
              <a:t>•   I think the </a:t>
            </a:r>
            <a:r>
              <a:rPr i="1" b="1">
                <a:solidFill>
                  <a:srgbClr val="7030A0"/>
                </a:solidFill>
              </a:rPr>
              <a:t>Battle of Yorktown</a:t>
            </a:r>
            <a:r>
              <a:rPr i="1"/>
              <a:t> is also called the "Siege of Yorktown"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01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Battle of Yorktown.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the Battle of Yorktown is also called the "Siege of Yorktown?"</a:t>
            </a:r>
            <a:r>
              <a:t>
</a:t>
            </a:r>
            <a:r>
              <a:rPr i="1"/>
              <a:t>I think the Battle of Yorktown is also called the "Siege of Yorktown"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801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14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the </a:t>
            </a:r>
            <a:r>
              <a:rPr b="1" sz="2800">
                <a:solidFill>
                  <a:srgbClr val="7030A0"/>
                </a:solidFill>
              </a:rPr>
              <a:t>Battle of Yorktown</a:t>
            </a:r>
            <a:r>
              <a:rPr b="1" sz="2800"/>
              <a:t> is also called the "Siege of Yorktown?"</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1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during the </a:t>
            </a:r>
            <a:r>
              <a:rPr b="1">
                <a:solidFill>
                  <a:srgbClr val="7030A0"/>
                </a:solidFill>
              </a:rPr>
              <a:t>Battle of Yorktown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Battle of Yorktown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