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3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purpose of the </a:t>
            </a:r>
            <a:r>
              <a:rPr b="1">
                <a:solidFill>
                  <a:srgbClr val="7030A0"/>
                </a:solidFill>
              </a:rPr>
              <a:t>cotton gin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purpose of the </a:t>
            </a:r>
            <a:r>
              <a:rPr b="1">
                <a:solidFill>
                  <a:srgbClr val="7030A0"/>
                </a:solidFill>
              </a:rPr>
              <a:t>cotton gin</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7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happened in the </a:t>
            </a:r>
            <a:r>
              <a:rPr b="1">
                <a:solidFill>
                  <a:srgbClr val="7030A0"/>
                </a:solidFill>
              </a:rPr>
              <a:t>Industrial Revolution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Industrial Revolution</a:t>
            </a:r>
            <a:r>
              <a:t>,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7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3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cotton gin</a:t>
            </a:r>
            <a:r>
              <a:t> related to the </a:t>
            </a:r>
            <a:r>
              <a:rPr b="1">
                <a:solidFill>
                  <a:srgbClr val="7030A0"/>
                </a:solidFill>
              </a:rPr>
              <a:t>Industrial Revolution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cotton gin</a:t>
            </a:r>
            <a:r>
              <a:t> is related to the </a:t>
            </a:r>
            <a:r>
              <a:rPr b="1">
                <a:solidFill>
                  <a:srgbClr val="7030A0"/>
                </a:solidFill>
              </a:rPr>
              <a:t>Industrial Revolution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slavery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Slavery</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After the invention of the </a:t>
            </a:r>
            <a:r>
              <a:rPr b="1" sz="2000">
                <a:solidFill>
                  <a:srgbClr val="7030A0"/>
                </a:solidFill>
              </a:rPr>
              <a:t>cotton gin</a:t>
            </a:r>
            <a:r>
              <a:rPr b="1" sz="2000"/>
              <a:t>, cotton farming greatly expanded in the South. How might the </a:t>
            </a:r>
            <a:r>
              <a:rPr b="1" sz="2000">
                <a:solidFill>
                  <a:srgbClr val="7030A0"/>
                </a:solidFill>
              </a:rPr>
              <a:t>cotton gin</a:t>
            </a:r>
            <a:r>
              <a:rPr b="1" sz="2000"/>
              <a:t> have affected </a:t>
            </a:r>
            <a:r>
              <a:rPr b="1" sz="2000">
                <a:solidFill>
                  <a:srgbClr val="7030A0"/>
                </a:solidFill>
              </a:rPr>
              <a:t>slavery</a:t>
            </a:r>
            <a:r>
              <a:rPr b="1" sz="2000"/>
              <a:t> in the South?</a:t>
            </a:r>
          </a:p>
        </p:txBody>
      </p:sp>
      <p:sp>
        <p:nvSpPr>
          <p:cNvPr id="5" name="TextBox 4"/>
          <p:cNvSpPr txBox="1"/>
          <p:nvPr/>
        </p:nvSpPr>
        <p:spPr>
          <a:xfrm>
            <a:off x="0" y="1490472"/>
            <a:ext cx="5751576" cy="923544"/>
          </a:xfrm>
          <a:prstGeom prst="rect">
            <a:avLst/>
          </a:prstGeom>
          <a:noFill/>
        </p:spPr>
        <p:txBody>
          <a:bodyPr wrap="square">
            <a:spAutoFit/>
          </a:bodyPr>
          <a:lstStyle/>
          <a:p>
            <a:r>
              <a:rPr i="1"/>
              <a:t>The </a:t>
            </a:r>
            <a:r>
              <a:rPr b="1" sz="2000" i="1">
                <a:solidFill>
                  <a:srgbClr val="7030A0"/>
                </a:solidFill>
              </a:rPr>
              <a:t>cotton gin</a:t>
            </a:r>
            <a:r>
              <a:rPr i="1"/>
              <a:t> might have affected </a:t>
            </a:r>
            <a:r>
              <a:rPr b="1" sz="2000" i="1">
                <a:solidFill>
                  <a:srgbClr val="7030A0"/>
                </a:solidFill>
              </a:rPr>
              <a:t>slavery</a:t>
            </a:r>
            <a:r>
              <a:rPr i="1"/>
              <a:t> in the South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03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7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3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After the invention of the </a:t>
            </a:r>
            <a:r>
              <a:rPr b="1">
                <a:solidFill>
                  <a:srgbClr val="7030A0"/>
                </a:solidFill>
              </a:rPr>
              <a:t>cotton gin</a:t>
            </a:r>
            <a:r>
              <a:t>, cotton farming greatly expanded in the South. How might the </a:t>
            </a:r>
            <a:r>
              <a:rPr b="1">
                <a:solidFill>
                  <a:srgbClr val="7030A0"/>
                </a:solidFill>
              </a:rPr>
              <a:t>cotton gin</a:t>
            </a:r>
            <a:r>
              <a:t> have affected </a:t>
            </a:r>
            <a:r>
              <a:rPr b="1">
                <a:solidFill>
                  <a:srgbClr val="7030A0"/>
                </a:solidFill>
              </a:rPr>
              <a:t>slavery</a:t>
            </a:r>
            <a:r>
              <a:t> in the South?</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cotton gin</a:t>
            </a:r>
            <a:r>
              <a:t> might have affected </a:t>
            </a:r>
            <a:r>
              <a:rPr b="1">
                <a:solidFill>
                  <a:srgbClr val="7030A0"/>
                </a:solidFill>
              </a:rPr>
              <a:t>slavery</a:t>
            </a:r>
            <a:r>
              <a:t> in the South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cotton gin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cotton gin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cotton gin</a:t>
            </a:r>
            <a:r>
              <a:rPr sz="2000"/>
              <a:t>
• My visual is…
• It relates to what I’ve learned about </a:t>
            </a:r>
            <a:r>
              <a:rPr b="1" sz="2000">
                <a:solidFill>
                  <a:srgbClr val="7030A0"/>
                </a:solidFill>
              </a:rPr>
              <a:t>cotton gin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cotton gin</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cotton gin.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3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3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cotton gin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71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116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cotton gin...</a:t>
            </a:r>
            <a:r>
              <a:rPr i="1"/>
              <a:t>
From this visual, I can infer… </a:t>
            </a:r>
            <a:r>
              <a:rPr i="0"/>
              <a:t>(use </a:t>
            </a:r>
            <a:r>
              <a:rPr b="1">
                <a:solidFill>
                  <a:srgbClr val="7030A0"/>
                </a:solidFill>
              </a:rPr>
              <a:t>cotton gin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cotton gin</a:t>
            </a:r>
            <a:r>
              <a:t>.
Include 3-5 other vocabulary words in your paragraph. You may include the following stems:​
</a:t>
            </a:r>
            <a:r>
              <a:rPr i="1"/>
              <a:t>•   The purpose of the </a:t>
            </a:r>
            <a:r>
              <a:rPr i="1" b="1">
                <a:solidFill>
                  <a:srgbClr val="7030A0"/>
                </a:solidFill>
              </a:rPr>
              <a:t>cotton gin</a:t>
            </a:r>
            <a:r>
              <a:rPr i="1"/>
              <a:t> is...
</a:t>
            </a:r>
            <a:r>
              <a:rPr i="1"/>
              <a:t>•   The </a:t>
            </a:r>
            <a:r>
              <a:rPr i="1" b="1">
                <a:solidFill>
                  <a:srgbClr val="7030A0"/>
                </a:solidFill>
              </a:rPr>
              <a:t>cotton gin</a:t>
            </a:r>
            <a:r>
              <a:rPr i="1"/>
              <a:t> is related to the </a:t>
            </a:r>
            <a:r>
              <a:rPr i="1" b="1">
                <a:solidFill>
                  <a:srgbClr val="7030A0"/>
                </a:solidFill>
              </a:rPr>
              <a:t>Industrial Revolution</a:t>
            </a:r>
            <a:r>
              <a:rPr i="1"/>
              <a:t> because...
</a:t>
            </a:r>
            <a:r>
              <a:rPr i="1"/>
              <a:t>•   The </a:t>
            </a:r>
            <a:r>
              <a:rPr i="1" b="1">
                <a:solidFill>
                  <a:srgbClr val="7030A0"/>
                </a:solidFill>
              </a:rPr>
              <a:t>cotton gin</a:t>
            </a:r>
            <a:r>
              <a:rPr i="1"/>
              <a:t> might have affected </a:t>
            </a:r>
            <a:r>
              <a:rPr i="1" b="1">
                <a:solidFill>
                  <a:srgbClr val="7030A0"/>
                </a:solidFill>
              </a:rPr>
              <a:t>slavery</a:t>
            </a:r>
            <a:r>
              <a:rPr i="1"/>
              <a:t> in the South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03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cotton gin.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After the invention of the cotton gin, cotton farming greatly expanded in the South. How might the cotton gin have affected slavery in the South?</a:t>
            </a:r>
            <a:r>
              <a:t>
</a:t>
            </a:r>
            <a:r>
              <a:rPr i="1"/>
              <a:t>The cotton gin might have affected slavery in the South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803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8071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After the invention of the </a:t>
            </a:r>
            <a:r>
              <a:rPr b="1" sz="2800">
                <a:solidFill>
                  <a:srgbClr val="7030A0"/>
                </a:solidFill>
              </a:rPr>
              <a:t>cotton gin</a:t>
            </a:r>
            <a:r>
              <a:rPr b="1" sz="2800"/>
              <a:t>, cotton farming greatly expanded in the South. How might the </a:t>
            </a:r>
            <a:r>
              <a:rPr b="1" sz="2800">
                <a:solidFill>
                  <a:srgbClr val="7030A0"/>
                </a:solidFill>
              </a:rPr>
              <a:t>cotton gin</a:t>
            </a:r>
            <a:r>
              <a:rPr b="1" sz="2800"/>
              <a:t> have affected </a:t>
            </a:r>
            <a:r>
              <a:rPr b="1" sz="2800">
                <a:solidFill>
                  <a:srgbClr val="7030A0"/>
                </a:solidFill>
              </a:rPr>
              <a:t>slavery</a:t>
            </a:r>
            <a:r>
              <a:rPr b="1" sz="2800"/>
              <a:t> in the South?</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03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7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7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