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Great_Compromise_Soc806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bicameral</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Bicameral</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Great Compromise</a:t>
            </a:r>
            <a:r>
              <a:t> related to a </a:t>
            </a:r>
            <a:r>
              <a:rPr b="1">
                <a:solidFill>
                  <a:srgbClr val="7030A0"/>
                </a:solidFill>
              </a:rPr>
              <a:t>bicameral</a:t>
            </a:r>
            <a:r>
              <a:t> legislature?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Great Compromise</a:t>
            </a:r>
            <a:r>
              <a:t> is related to a </a:t>
            </a:r>
            <a:r>
              <a:rPr b="1">
                <a:solidFill>
                  <a:srgbClr val="7030A0"/>
                </a:solidFill>
              </a:rPr>
              <a:t>bicameral</a:t>
            </a:r>
            <a:r>
              <a:t> legislature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Purpose for Reading: The purpose for reading is to learn how the </a:t>
            </a:r>
            <a:r>
              <a:rPr sz="1800" b="1" i="0">
                <a:solidFill>
                  <a:srgbClr val="7030A0"/>
                </a:solidFill>
              </a:rPr>
              <a:t>Great Compromise</a:t>
            </a:r>
            <a:r>
              <a:rPr sz="1800" i="0"/>
              <a:t> created a fair solution to the debate over </a:t>
            </a:r>
            <a:r>
              <a:rPr sz="1800" b="1" i="0">
                <a:solidFill>
                  <a:srgbClr val="7030A0"/>
                </a:solidFill>
              </a:rPr>
              <a:t>representation</a:t>
            </a:r>
            <a:r>
              <a:rPr sz="1800" i="0"/>
              <a:t> and helped shape the </a:t>
            </a:r>
            <a:r>
              <a:rPr sz="1800" b="1" i="0">
                <a:solidFill>
                  <a:srgbClr val="7030A0"/>
                </a:solidFill>
              </a:rPr>
              <a:t>Constitution</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What the </a:t>
            </a:r>
            <a:r>
              <a:rPr sz="1800" b="1" i="0">
                <a:solidFill>
                  <a:srgbClr val="7030A0"/>
                </a:solidFill>
              </a:rPr>
              <a:t>Articles of Confederation</a:t>
            </a:r>
            <a:r>
              <a:rPr sz="1800" i="0"/>
              <a:t> did and why they failedWhat each plan (</a:t>
            </a:r>
            <a:r>
              <a:rPr sz="1800" b="1" i="0">
                <a:solidFill>
                  <a:srgbClr val="7030A0"/>
                </a:solidFill>
              </a:rPr>
              <a:t>Virginia Plan</a:t>
            </a:r>
            <a:r>
              <a:rPr sz="1800" i="0"/>
              <a:t> and </a:t>
            </a:r>
            <a:r>
              <a:rPr sz="1800" b="1" i="0">
                <a:solidFill>
                  <a:srgbClr val="7030A0"/>
                </a:solidFill>
              </a:rPr>
              <a:t>New Jersey Plan</a:t>
            </a:r>
            <a:r>
              <a:rPr sz="1800" i="0"/>
              <a:t>) wantedWhy the debate about </a:t>
            </a:r>
            <a:r>
              <a:rPr sz="1800" b="1" i="0">
                <a:solidFill>
                  <a:srgbClr val="7030A0"/>
                </a:solidFill>
              </a:rPr>
              <a:t>representation</a:t>
            </a:r>
            <a:r>
              <a:rPr sz="1800" i="0"/>
              <a:t> was such a big problemHow the </a:t>
            </a:r>
            <a:r>
              <a:rPr sz="1800" b="1" i="0">
                <a:solidFill>
                  <a:srgbClr val="7030A0"/>
                </a:solidFill>
              </a:rPr>
              <a:t>Great Compromise</a:t>
            </a:r>
            <a:r>
              <a:rPr sz="1800" i="0"/>
              <a:t> solved the problemWhat each state gained from the </a:t>
            </a:r>
            <a:r>
              <a:rPr sz="1800" b="1" i="0">
                <a:solidFill>
                  <a:srgbClr val="7030A0"/>
                </a:solidFill>
              </a:rPr>
              <a:t>Great Compromise</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was the </a:t>
            </a:r>
            <a:r>
              <a:rPr sz="1800" b="1" i="0">
                <a:solidFill>
                  <a:srgbClr val="7030A0"/>
                </a:solidFill>
              </a:rPr>
              <a:t>Great Compromise</a:t>
            </a:r>
            <a:r>
              <a:rPr sz="1800" i="0"/>
              <a:t> important for both large and small states?</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a:t>
            </a:r>
            <a:r>
              <a:rPr sz="1800" b="1" i="1">
                <a:solidFill>
                  <a:srgbClr val="7030A0"/>
                </a:solidFill>
              </a:rPr>
              <a:t>Great Compromise</a:t>
            </a:r>
            <a:r>
              <a:rPr sz="1800" i="1"/>
              <a:t> was important for both large and small states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6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predict would have happened if the </a:t>
            </a:r>
            <a:r>
              <a:rPr b="1" sz="2000">
                <a:solidFill>
                  <a:srgbClr val="7030A0"/>
                </a:solidFill>
              </a:rPr>
              <a:t>Great Compromise</a:t>
            </a:r>
            <a:r>
              <a:rPr b="1" sz="2000"/>
              <a:t> was never proposed? Why?</a:t>
            </a:r>
          </a:p>
        </p:txBody>
      </p:sp>
      <p:sp>
        <p:nvSpPr>
          <p:cNvPr id="5" name="TextBox 4"/>
          <p:cNvSpPr txBox="1"/>
          <p:nvPr/>
        </p:nvSpPr>
        <p:spPr>
          <a:xfrm>
            <a:off x="0" y="1490472"/>
            <a:ext cx="5751576" cy="923544"/>
          </a:xfrm>
          <a:prstGeom prst="rect">
            <a:avLst/>
          </a:prstGeom>
          <a:noFill/>
        </p:spPr>
        <p:txBody>
          <a:bodyPr wrap="square">
            <a:spAutoFit/>
          </a:bodyPr>
          <a:lstStyle/>
          <a:p>
            <a:r>
              <a:rPr i="1"/>
              <a:t>If the </a:t>
            </a:r>
            <a:r>
              <a:rPr b="1" sz="2000" i="1">
                <a:solidFill>
                  <a:srgbClr val="7030A0"/>
                </a:solidFill>
              </a:rPr>
              <a:t>Great Compromise</a:t>
            </a:r>
            <a:r>
              <a:rPr i="1"/>
              <a:t> was never proposed, I predict...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have happened if the </a:t>
            </a:r>
            <a:r>
              <a:rPr b="1">
                <a:solidFill>
                  <a:srgbClr val="7030A0"/>
                </a:solidFill>
              </a:rPr>
              <a:t>Great Compromise</a:t>
            </a:r>
            <a:r>
              <a:t> was never proposed?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Great Compromise</a:t>
            </a:r>
            <a:r>
              <a:t> was never proposed, I predict...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 Compromise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 Compromise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 Compromise</a:t>
            </a:r>
            <a:r>
              <a:rPr sz="2000"/>
              <a:t>
• My visual is…
• It relates to what I’ve learned about </a:t>
            </a:r>
            <a:r>
              <a:rPr b="1" sz="2000">
                <a:solidFill>
                  <a:srgbClr val="7030A0"/>
                </a:solidFill>
              </a:rPr>
              <a:t>Great Compromise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 Compromise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 Compromise.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 Compromise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 Compromise...</a:t>
            </a:r>
            <a:r>
              <a:rPr i="1"/>
              <a:t>
From this visual, I can infer… </a:t>
            </a:r>
            <a:r>
              <a:rPr i="0"/>
              <a:t>(use </a:t>
            </a:r>
            <a:r>
              <a:rPr b="1">
                <a:solidFill>
                  <a:srgbClr val="7030A0"/>
                </a:solidFill>
              </a:rPr>
              <a:t>Great Compromise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 Compromise</a:t>
            </a:r>
            <a:r>
              <a:t>.
Include 3-5 other vocabulary words in your paragraph. You may include the following stems:​
</a:t>
            </a:r>
            <a:r>
              <a:rPr i="1"/>
              <a:t>•   The </a:t>
            </a:r>
            <a:r>
              <a:rPr i="1" b="1">
                <a:solidFill>
                  <a:srgbClr val="7030A0"/>
                </a:solidFill>
              </a:rPr>
              <a:t>Great Compromise</a:t>
            </a:r>
            <a:r>
              <a:rPr i="1"/>
              <a:t> ...
</a:t>
            </a:r>
            <a:r>
              <a:rPr i="1"/>
              <a:t>•   The </a:t>
            </a:r>
            <a:r>
              <a:rPr i="1" b="1">
                <a:solidFill>
                  <a:srgbClr val="7030A0"/>
                </a:solidFill>
              </a:rPr>
              <a:t>Great Compromise</a:t>
            </a:r>
            <a:r>
              <a:rPr i="1"/>
              <a:t> is related to a </a:t>
            </a:r>
            <a:r>
              <a:rPr i="1" b="1">
                <a:solidFill>
                  <a:srgbClr val="7030A0"/>
                </a:solidFill>
              </a:rPr>
              <a:t>bicameral</a:t>
            </a:r>
            <a:r>
              <a:rPr i="1"/>
              <a:t> legislature because...
</a:t>
            </a:r>
            <a:r>
              <a:rPr i="1"/>
              <a:t>•   If the </a:t>
            </a:r>
            <a:r>
              <a:rPr i="1" b="1">
                <a:solidFill>
                  <a:srgbClr val="7030A0"/>
                </a:solidFill>
              </a:rPr>
              <a:t>Great Compromise</a:t>
            </a:r>
            <a:r>
              <a:rPr i="1"/>
              <a:t> was never proposed, I predict...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Great Compromise</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do you predict would have happened if the </a:t>
            </a:r>
            <a:r>
              <a:rPr b="1" sz="1800">
                <a:solidFill>
                  <a:srgbClr val="7030A0"/>
                </a:solidFill>
              </a:rPr>
              <a:t>Great Compromise</a:t>
            </a:r>
            <a:r>
              <a:t> was never proposed? Why?</a:t>
            </a:r>
          </a:p>
        </p:txBody>
      </p:sp>
      <p:sp>
        <p:nvSpPr>
          <p:cNvPr id="8" name="TextBox 7"/>
          <p:cNvSpPr txBox="1"/>
          <p:nvPr/>
        </p:nvSpPr>
        <p:spPr>
          <a:xfrm>
            <a:off x="155448" y="5605272"/>
            <a:ext cx="5751576" cy="4663440"/>
          </a:xfrm>
          <a:prstGeom prst="rect">
            <a:avLst/>
          </a:prstGeom>
          <a:noFill/>
        </p:spPr>
        <p:txBody>
          <a:bodyPr wrap="square">
            <a:spAutoFit/>
          </a:bodyPr>
          <a:lstStyle/>
          <a:p>
            <a:r>
              <a:rPr i="1"/>
              <a:t>If the </a:t>
            </a:r>
            <a:r>
              <a:rPr b="1" sz="1800" i="1">
                <a:solidFill>
                  <a:srgbClr val="7030A0"/>
                </a:solidFill>
              </a:rPr>
              <a:t>Great Compromise</a:t>
            </a:r>
            <a:r>
              <a:rPr i="1"/>
              <a:t> was never proposed, I predict...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the issues of the Constitutional Convention of 1787, including the </a:t>
            </a:r>
            <a:r>
              <a:rPr sz="2400" b="1" i="0">
                <a:solidFill>
                  <a:srgbClr val="7030A0"/>
                </a:solidFill>
              </a:rPr>
              <a:t>Great Compromise</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predict would have happened if the </a:t>
            </a:r>
            <a:r>
              <a:rPr b="1" sz="2800">
                <a:solidFill>
                  <a:srgbClr val="7030A0"/>
                </a:solidFill>
              </a:rPr>
              <a:t>Great Compromise</a:t>
            </a:r>
            <a:r>
              <a:rPr b="1" sz="2800"/>
              <a:t> was never proposed?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Great Compromise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Great Compromise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