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Nullification_Crisis_Soc8093.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9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Nullification Crisis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Nullification Crisis</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concept of </a:t>
            </a:r>
            <a:r>
              <a:rPr b="1">
                <a:solidFill>
                  <a:srgbClr val="7030A0"/>
                </a:solidFill>
              </a:rPr>
              <a:t>states' rights</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concept of </a:t>
            </a:r>
            <a:r>
              <a:rPr b="1">
                <a:solidFill>
                  <a:srgbClr val="7030A0"/>
                </a:solidFill>
              </a:rPr>
              <a:t>states' rights</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9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Nullification Crisis</a:t>
            </a:r>
            <a:r>
              <a:t> related to </a:t>
            </a:r>
            <a:r>
              <a:rPr b="1">
                <a:solidFill>
                  <a:srgbClr val="7030A0"/>
                </a:solidFill>
              </a:rPr>
              <a:t>states' rights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Nullification Crisis</a:t>
            </a:r>
            <a:r>
              <a:t> is related to </a:t>
            </a:r>
            <a:r>
              <a:rPr b="1">
                <a:solidFill>
                  <a:srgbClr val="7030A0"/>
                </a:solidFill>
              </a:rPr>
              <a:t>states' rights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Purpose for Reading:</a:t>
            </a:r>
            <a:r>
              <a:rPr sz="1800" i="0"/>
              <a:t> </a:t>
            </a:r>
            <a:r>
              <a:rPr sz="1800" i="0"/>
              <a:t>The purpose for reading is to explore how economic and political disagreements during the </a:t>
            </a:r>
            <a:r>
              <a:rPr sz="1800" b="1" i="0">
                <a:solidFill>
                  <a:srgbClr val="7030A0"/>
                </a:solidFill>
              </a:rPr>
              <a:t>Nullification Crisis</a:t>
            </a:r>
            <a:r>
              <a:rPr sz="1800" i="0"/>
              <a:t> revealed tensions in the United States.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r>
              <a:rPr sz="1800" i="0"/>
              <a:t>Differences in how the </a:t>
            </a:r>
            <a:r>
              <a:rPr sz="1800" b="1" i="0">
                <a:solidFill>
                  <a:srgbClr val="7030A0"/>
                </a:solidFill>
              </a:rPr>
              <a:t>North</a:t>
            </a:r>
            <a:r>
              <a:rPr sz="1800" i="0"/>
              <a:t> and </a:t>
            </a:r>
            <a:r>
              <a:rPr sz="1800" b="1" i="0">
                <a:solidFill>
                  <a:srgbClr val="7030A0"/>
                </a:solidFill>
              </a:rPr>
              <a:t>South</a:t>
            </a:r>
            <a:r>
              <a:rPr sz="1800" i="0"/>
              <a:t> felt about the </a:t>
            </a:r>
            <a:r>
              <a:rPr sz="1800" b="1" i="0">
                <a:solidFill>
                  <a:srgbClr val="7030A0"/>
                </a:solidFill>
              </a:rPr>
              <a:t>tariff</a:t>
            </a:r>
            <a:r>
              <a:rPr sz="1800" i="0"/>
              <a:t>Actions taken by </a:t>
            </a:r>
            <a:r>
              <a:rPr sz="1800" b="1" i="0">
                <a:solidFill>
                  <a:srgbClr val="7030A0"/>
                </a:solidFill>
              </a:rPr>
              <a:t>South Carolina</a:t>
            </a:r>
            <a:r>
              <a:rPr sz="1800" i="0"/>
              <a:t>Reactions of federal leaders like </a:t>
            </a:r>
            <a:r>
              <a:rPr sz="1800" b="1" i="0">
                <a:solidFill>
                  <a:srgbClr val="7030A0"/>
                </a:solidFill>
              </a:rPr>
              <a:t>Andrew Jackson</a:t>
            </a:r>
            <a:r>
              <a:rPr sz="1800" i="0"/>
              <a:t>Examples of </a:t>
            </a:r>
            <a:r>
              <a:rPr sz="1800" b="1" i="0">
                <a:solidFill>
                  <a:srgbClr val="7030A0"/>
                </a:solidFill>
              </a:rPr>
              <a:t>states’ rights</a:t>
            </a:r>
            <a:r>
              <a:rPr sz="1800" i="0"/>
              <a:t>Any compromises or resolutions</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a:t>
            </a:r>
            <a:r>
              <a:rPr sz="1800" b="1" i="0">
                <a:solidFill>
                  <a:srgbClr val="7030A0"/>
                </a:solidFill>
              </a:rPr>
              <a:t>Nullification Crisis</a:t>
            </a:r>
            <a:r>
              <a:rPr sz="1800" i="0"/>
              <a:t> expose tensions between the North and South and between federal and state governments?</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Nullification Crisis exposed tensions between the North and South and between federal and state governments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09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in the process of </a:t>
            </a:r>
            <a:r>
              <a:rPr b="1">
                <a:solidFill>
                  <a:srgbClr val="7030A0"/>
                </a:solidFill>
              </a:rPr>
              <a:t>secession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process of </a:t>
            </a:r>
            <a:r>
              <a:rPr b="1">
                <a:solidFill>
                  <a:srgbClr val="7030A0"/>
                </a:solidFill>
              </a:rPr>
              <a:t>secession</a:t>
            </a:r>
            <a:r>
              <a:t>,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South Carolina seceded from the Union 27 years later, in 1860. How did the </a:t>
            </a:r>
            <a:r>
              <a:rPr b="1" sz="2000">
                <a:solidFill>
                  <a:srgbClr val="7030A0"/>
                </a:solidFill>
              </a:rPr>
              <a:t>Nullification Crisis</a:t>
            </a:r>
            <a:r>
              <a:rPr b="1" sz="2000"/>
              <a:t> contribute to South Carolina's </a:t>
            </a:r>
            <a:r>
              <a:rPr b="1" sz="2000">
                <a:solidFill>
                  <a:srgbClr val="7030A0"/>
                </a:solidFill>
              </a:rPr>
              <a:t>secession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Nullification Crisis</a:t>
            </a:r>
            <a:r>
              <a:rPr i="1"/>
              <a:t> contributed to South Carolina's </a:t>
            </a:r>
            <a:r>
              <a:rPr b="1" sz="2000" i="1">
                <a:solidFill>
                  <a:srgbClr val="7030A0"/>
                </a:solidFill>
              </a:rPr>
              <a:t>secession</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9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1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11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9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South Carolina seceded from the Union 27 years later, in 1860. How did the </a:t>
            </a:r>
            <a:r>
              <a:rPr b="1">
                <a:solidFill>
                  <a:srgbClr val="7030A0"/>
                </a:solidFill>
              </a:rPr>
              <a:t>Nullification Crisis</a:t>
            </a:r>
            <a:r>
              <a:t> contribute to South Carolina's </a:t>
            </a:r>
            <a:r>
              <a:rPr b="1">
                <a:solidFill>
                  <a:srgbClr val="7030A0"/>
                </a:solidFill>
              </a:rPr>
              <a:t>secession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Nullification Crisis</a:t>
            </a:r>
            <a:r>
              <a:t> contributed to South Carolina's </a:t>
            </a:r>
            <a:r>
              <a:rPr b="1">
                <a:solidFill>
                  <a:srgbClr val="7030A0"/>
                </a:solidFill>
              </a:rPr>
              <a:t>secession</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Nullification Crisis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Nullification Crisis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Nullification Crisis</a:t>
            </a:r>
            <a:r>
              <a:rPr sz="2000"/>
              <a:t>
• My visual is…
• It relates to what I’ve learned about </a:t>
            </a:r>
            <a:r>
              <a:rPr b="1" sz="2000">
                <a:solidFill>
                  <a:srgbClr val="7030A0"/>
                </a:solidFill>
              </a:rPr>
              <a:t>Nullification Crisis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Nullification Crisis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Nullification Crisis.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Nullification Crisis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12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811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Nullification Crisis...</a:t>
            </a:r>
            <a:r>
              <a:rPr i="1"/>
              <a:t>
From this visual, I can infer… </a:t>
            </a:r>
            <a:r>
              <a:rPr i="0"/>
              <a:t>(use </a:t>
            </a:r>
            <a:r>
              <a:rPr b="1">
                <a:solidFill>
                  <a:srgbClr val="7030A0"/>
                </a:solidFill>
              </a:rPr>
              <a:t>Nullification Crisis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Nullification Crisis</a:t>
            </a:r>
            <a:r>
              <a:t>.
Include 3-5 other vocabulary words in your paragraph. You may include the following stems:​
</a:t>
            </a:r>
            <a:r>
              <a:rPr i="1"/>
              <a:t>•   During the </a:t>
            </a:r>
            <a:r>
              <a:rPr i="1" b="1">
                <a:solidFill>
                  <a:srgbClr val="7030A0"/>
                </a:solidFill>
              </a:rPr>
              <a:t>Nullification Crisis</a:t>
            </a:r>
            <a:r>
              <a:rPr i="1"/>
              <a:t>, ...
</a:t>
            </a:r>
            <a:r>
              <a:rPr i="1"/>
              <a:t>•   The </a:t>
            </a:r>
            <a:r>
              <a:rPr i="1" b="1">
                <a:solidFill>
                  <a:srgbClr val="7030A0"/>
                </a:solidFill>
              </a:rPr>
              <a:t>Nullification Crisis</a:t>
            </a:r>
            <a:r>
              <a:rPr i="1"/>
              <a:t> is related to </a:t>
            </a:r>
            <a:r>
              <a:rPr i="1" b="1">
                <a:solidFill>
                  <a:srgbClr val="7030A0"/>
                </a:solidFill>
              </a:rPr>
              <a:t>states' rights</a:t>
            </a:r>
            <a:r>
              <a:rPr i="1"/>
              <a:t> because...
</a:t>
            </a:r>
            <a:r>
              <a:rPr i="1"/>
              <a:t>•   The </a:t>
            </a:r>
            <a:r>
              <a:rPr i="1" b="1">
                <a:solidFill>
                  <a:srgbClr val="7030A0"/>
                </a:solidFill>
              </a:rPr>
              <a:t>Nullification Crisis</a:t>
            </a:r>
            <a:r>
              <a:rPr i="1"/>
              <a:t> contributed to South Carolina's </a:t>
            </a:r>
            <a:r>
              <a:rPr i="1" b="1">
                <a:solidFill>
                  <a:srgbClr val="7030A0"/>
                </a:solidFill>
              </a:rPr>
              <a:t>secession</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9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Nullification Crisis</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South Carolina seceded from the Union 27 years later, in 1860. How did the </a:t>
            </a:r>
            <a:r>
              <a:rPr b="1" sz="1800">
                <a:solidFill>
                  <a:srgbClr val="7030A0"/>
                </a:solidFill>
              </a:rPr>
              <a:t>Nullification Crisis</a:t>
            </a:r>
            <a:r>
              <a:t> contribute to South Carolina's </a:t>
            </a:r>
            <a:r>
              <a:rPr b="1" sz="1800">
                <a:solidFill>
                  <a:srgbClr val="7030A0"/>
                </a:solidFill>
              </a:rPr>
              <a:t>secession</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The </a:t>
            </a:r>
            <a:r>
              <a:rPr b="1" sz="1800" i="1">
                <a:solidFill>
                  <a:srgbClr val="7030A0"/>
                </a:solidFill>
              </a:rPr>
              <a:t>Nullification Crisis</a:t>
            </a:r>
            <a:r>
              <a:rPr i="1"/>
              <a:t> contributed to South Carolina's </a:t>
            </a:r>
            <a:r>
              <a:rPr b="1" sz="1800" i="1">
                <a:solidFill>
                  <a:srgbClr val="7030A0"/>
                </a:solidFill>
              </a:rPr>
              <a:t>secession</a:t>
            </a:r>
            <a:r>
              <a:rPr i="1"/>
              <a:t>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analyze how the </a:t>
            </a:r>
            <a:r>
              <a:rPr sz="2400" b="1" i="0">
                <a:solidFill>
                  <a:srgbClr val="7030A0"/>
                </a:solidFill>
              </a:rPr>
              <a:t>Nullification Crisis</a:t>
            </a:r>
            <a:r>
              <a:rPr sz="2400" i="0"/>
              <a:t> contributed to growing divisions between different sections of the United States.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093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Soc8120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Soc8111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South Carolina seceded from the Union 27 years later, in 1860. How did the </a:t>
            </a:r>
            <a:r>
              <a:rPr b="1" sz="2800">
                <a:solidFill>
                  <a:srgbClr val="7030A0"/>
                </a:solidFill>
              </a:rPr>
              <a:t>Nullification Crisis</a:t>
            </a:r>
            <a:r>
              <a:rPr b="1" sz="2800"/>
              <a:t> contribute to South Carolina's </a:t>
            </a:r>
            <a:r>
              <a:rPr b="1" sz="2800">
                <a:solidFill>
                  <a:srgbClr val="7030A0"/>
                </a:solidFill>
              </a:rPr>
              <a:t>secession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9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1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11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