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Manifest Destiny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Manifest Destiny</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Oregon Trail</a:t>
            </a:r>
            <a:r>
              <a:t> related to </a:t>
            </a:r>
            <a:r>
              <a:rPr b="1">
                <a:solidFill>
                  <a:srgbClr val="7030A0"/>
                </a:solidFill>
              </a:rPr>
              <a:t>Manifest Destiny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Oregon Trail</a:t>
            </a:r>
            <a:r>
              <a:t> was related to </a:t>
            </a:r>
            <a:r>
              <a:rPr b="1">
                <a:solidFill>
                  <a:srgbClr val="7030A0"/>
                </a:solidFill>
              </a:rPr>
              <a:t>Manifest Destiny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Oregon Trail</a:t>
            </a:r>
            <a:r>
              <a:rPr b="1" sz="2000"/>
              <a:t> affected Native Americans in Oregon Country?</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Oregon Trail</a:t>
            </a:r>
            <a:r>
              <a:rPr i="1"/>
              <a:t> affected Native Americans in Oregon Country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Oregon Trail</a:t>
            </a:r>
            <a:r>
              <a:t> affected Native Americans in Oregon Country?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Oregon Trail</a:t>
            </a:r>
            <a:r>
              <a:t> affected Native Americans in Oregon Country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Oregon Trail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Oregon Trail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Oregon Trail</a:t>
            </a:r>
            <a:r>
              <a:rPr sz="2000"/>
              <a:t>
• My visual is…
• It relates to what I’ve learned about </a:t>
            </a:r>
            <a:r>
              <a:rPr b="1" sz="2000">
                <a:solidFill>
                  <a:srgbClr val="7030A0"/>
                </a:solidFill>
              </a:rPr>
              <a:t>Oregon Trail</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Oregon Trail</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Oregon Trail.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Oregon Trail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8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Oregon Trail...</a:t>
            </a:r>
            <a:r>
              <a:rPr i="1"/>
              <a:t>
From this visual, I can infer… </a:t>
            </a:r>
            <a:r>
              <a:rPr i="0"/>
              <a:t>(use </a:t>
            </a:r>
            <a:r>
              <a:rPr b="1">
                <a:solidFill>
                  <a:srgbClr val="7030A0"/>
                </a:solidFill>
              </a:rPr>
              <a:t>Oregon Trail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Oregon Trail</a:t>
            </a:r>
            <a:r>
              <a:t>.
Include 3-5 other vocabulary words in your paragraph. You may include the following stems:​
</a:t>
            </a:r>
            <a:r>
              <a:rPr i="1"/>
              <a:t>•   The </a:t>
            </a:r>
            <a:r>
              <a:rPr i="1" b="1">
                <a:solidFill>
                  <a:srgbClr val="7030A0"/>
                </a:solidFill>
              </a:rPr>
              <a:t>Oregon Trail</a:t>
            </a:r>
            <a:r>
              <a:rPr i="1"/>
              <a:t> was...
</a:t>
            </a:r>
            <a:r>
              <a:rPr i="1"/>
              <a:t>•   The </a:t>
            </a:r>
            <a:r>
              <a:rPr i="1" b="1">
                <a:solidFill>
                  <a:srgbClr val="7030A0"/>
                </a:solidFill>
              </a:rPr>
              <a:t>Oregon Trail</a:t>
            </a:r>
            <a:r>
              <a:rPr i="1"/>
              <a:t> was related to </a:t>
            </a:r>
            <a:r>
              <a:rPr i="1" b="1">
                <a:solidFill>
                  <a:srgbClr val="7030A0"/>
                </a:solidFill>
              </a:rPr>
              <a:t>Manifest Destiny</a:t>
            </a:r>
            <a:r>
              <a:rPr i="1"/>
              <a:t> because...
</a:t>
            </a:r>
            <a:r>
              <a:rPr i="1"/>
              <a:t>•   I think the </a:t>
            </a:r>
            <a:r>
              <a:rPr i="1" b="1">
                <a:solidFill>
                  <a:srgbClr val="7030A0"/>
                </a:solidFill>
              </a:rPr>
              <a:t>Oregon Trail</a:t>
            </a:r>
            <a:r>
              <a:rPr i="1"/>
              <a:t> affected Native Americans in Oregon Country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9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Oregon Trail.</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Oregon Trail affected Native Americans in Oregon Country?</a:t>
            </a:r>
            <a:r>
              <a:t>
</a:t>
            </a:r>
            <a:r>
              <a:rPr i="1"/>
              <a:t>I think the Oregon Trail affected Native Americans in Oregon Country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Oregon Trail</a:t>
            </a:r>
            <a:r>
              <a:rPr b="1" sz="2800"/>
              <a:t> affected Native Americans in Oregon Country?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Oregon Trail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Oregon Trail</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