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08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persecución religiosa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persecución religiosa</a:t>
            </a:r>
            <a:r>
              <a:t>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oc8e108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oc8e10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relacionada la</a:t>
            </a:r>
            <a:r>
              <a:rPr b="1">
                <a:solidFill>
                  <a:srgbClr val="7030A0"/>
                </a:solidFill>
              </a:rPr>
              <a:t> tolerancia religiosa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persecución religiosa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</a:t>
            </a:r>
            <a:r>
              <a:rPr b="1">
                <a:solidFill>
                  <a:srgbClr val="7030A0"/>
                </a:solidFill>
              </a:rPr>
              <a:t> tolerancia religiosa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persecución religiosa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un gobierno no sería </a:t>
            </a:r>
            <a:r>
              <a:rPr b="1" sz="2000">
                <a:solidFill>
                  <a:srgbClr val="7030A0"/>
                </a:solidFill>
              </a:rPr>
              <a:t>tolerante</a:t>
            </a:r>
            <a:r>
              <a:rPr b="1" sz="2000"/>
              <a:t> en cuestiones </a:t>
            </a:r>
            <a:r>
              <a:rPr b="1" sz="2000">
                <a:solidFill>
                  <a:srgbClr val="7030A0"/>
                </a:solidFill>
              </a:rPr>
              <a:t>religiosas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creo que un gobierno no sería </a:t>
            </a:r>
            <a:r>
              <a:rPr b="1" sz="2000" i="1">
                <a:solidFill>
                  <a:srgbClr val="7030A0"/>
                </a:solidFill>
              </a:rPr>
              <a:t>tolerante</a:t>
            </a:r>
            <a:r>
              <a:rPr i="1"/>
              <a:t> en cuestiones </a:t>
            </a:r>
            <a:r>
              <a:rPr b="1" sz="2000" i="1">
                <a:solidFill>
                  <a:srgbClr val="7030A0"/>
                </a:solidFill>
              </a:rPr>
              <a:t>religiosas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oc8e10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oc8e10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un gobierno no sería </a:t>
            </a:r>
            <a:r>
              <a:rPr b="1">
                <a:solidFill>
                  <a:srgbClr val="7030A0"/>
                </a:solidFill>
              </a:rPr>
              <a:t>tolerante</a:t>
            </a:r>
            <a:r>
              <a:t> en cuestiones </a:t>
            </a:r>
            <a:r>
              <a:rPr b="1">
                <a:solidFill>
                  <a:srgbClr val="7030A0"/>
                </a:solidFill>
              </a:rPr>
              <a:t>religiosas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creo que un gobierno no sería </a:t>
            </a:r>
            <a:r>
              <a:rPr b="1">
                <a:solidFill>
                  <a:srgbClr val="7030A0"/>
                </a:solidFill>
              </a:rPr>
              <a:t>tolerante</a:t>
            </a:r>
            <a:r>
              <a:t> en cuestiones </a:t>
            </a:r>
            <a:r>
              <a:rPr b="1">
                <a:solidFill>
                  <a:srgbClr val="7030A0"/>
                </a:solidFill>
              </a:rPr>
              <a:t>religiosas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libertad religiosa/tolerancia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libertad religiosa/tolerancia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libertad religiosa/tolerancia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libertad religiosa/tolerancia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libertad religiosa/tolerancia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libertad religiosa/tolerancia.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10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oc8e10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libertad religiosa/tolerancia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oc8e10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libertad religiosa/tolerancia...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libertad religiosa/tolerancia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libertad religiosa/tolerancia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libertad religiosa</a:t>
            </a:r>
            <a:r>
              <a:rPr i="1"/>
              <a:t> es...
</a:t>
            </a:r>
            <a:r>
              <a:rPr i="1"/>
              <a:t>•   La</a:t>
            </a:r>
            <a:r>
              <a:rPr i="1" b="1">
                <a:solidFill>
                  <a:srgbClr val="7030A0"/>
                </a:solidFill>
              </a:rPr>
              <a:t> tolerancia religiosa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persecución religiosa</a:t>
            </a:r>
            <a:r>
              <a:rPr i="1"/>
              <a:t> porque...
</a:t>
            </a:r>
            <a:r>
              <a:rPr i="1"/>
              <a:t>•   Yo creo que un gobierno no sería </a:t>
            </a:r>
            <a:r>
              <a:rPr i="1" b="1">
                <a:solidFill>
                  <a:srgbClr val="7030A0"/>
                </a:solidFill>
              </a:rPr>
              <a:t>tolerante</a:t>
            </a:r>
            <a:r>
              <a:rPr i="1"/>
              <a:t> en cuestiones </a:t>
            </a:r>
            <a:r>
              <a:rPr i="1" b="1">
                <a:solidFill>
                  <a:srgbClr val="7030A0"/>
                </a:solidFill>
              </a:rPr>
              <a:t>religiosas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oc8e10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libertad religiosa/tolerancia.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un gobierno no sería tolerante en cuestiones religiosas?</a:t>
            </a:r>
            <a:r>
              <a:t>
</a:t>
            </a:r>
            <a:r>
              <a:rPr i="1"/>
              <a:t>Yo creo que un gobierno no sería tolerante en cuestiones religiosas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oc8e10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oc8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un gobierno no sería </a:t>
            </a:r>
            <a:r>
              <a:rPr b="1" sz="2800">
                <a:solidFill>
                  <a:srgbClr val="7030A0"/>
                </a:solidFill>
              </a:rPr>
              <a:t>tolerante</a:t>
            </a:r>
            <a:r>
              <a:rPr b="1" sz="2800"/>
              <a:t> en cuestiones </a:t>
            </a:r>
            <a:r>
              <a:rPr b="1" sz="2800">
                <a:solidFill>
                  <a:srgbClr val="7030A0"/>
                </a:solidFill>
              </a:rPr>
              <a:t>religiosas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oc8e10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oc8e108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oc8e10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oc8e10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libertad religiosa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libertad religiosa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