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9.png"/><Relationship Id="rId6" Type="http://schemas.openxmlformats.org/officeDocument/2006/relationships/hyperlink" Target="https://thevisualnonglossary.com/admn/cd_interface/docs_generate/download_reading.php?file=Reading%20Passage_Sendero_de_L%C3%A1grimas_Soc8e134.docx" TargetMode="External"/><Relationship Id="rId7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1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3.png"/><Relationship Id="rId9" Type="http://schemas.openxmlformats.org/officeDocument/2006/relationships/image" Target="../media/image4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6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logró la </a:t>
            </a:r>
            <a:r>
              <a:rPr b="1">
                <a:solidFill>
                  <a:srgbClr val="7030A0"/>
                </a:solidFill>
              </a:rPr>
              <a:t>Ley de Traslado Forzoso de los Indios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¿Qué logró la </a:t>
            </a:r>
            <a:r>
              <a:rPr b="1">
                <a:solidFill>
                  <a:srgbClr val="7030A0"/>
                </a:solidFill>
              </a:rPr>
              <a:t>Ley de Traslado Forzoso de los Indios</a:t>
            </a:r>
            <a:r>
              <a:t>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8e06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8e13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Sendero de Lágrimas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Ley de Traslado Forzoso de los Indios</a:t>
            </a:r>
            <a:r>
              <a:t> porque...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Sendero de Lágrimas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Ley de Traslado Forzoso de los Indios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Mientras leemos, veremos cómo </a:t>
            </a:r>
            <a:r>
              <a:rPr sz="1800" b="1" i="0">
                <a:solidFill>
                  <a:srgbClr val="7030A0"/>
                </a:solidFill>
              </a:rPr>
              <a:t>el Sendero de Lágrimas</a:t>
            </a:r>
            <a:r>
              <a:rPr sz="1800" i="0"/>
              <a:t> y las leyes de desalojo afectaron a los pueblos indígenas y causaron generaciones de daño.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i="0"/>
              <a:t>• </a:t>
            </a:r>
            <a:r>
              <a:rPr sz="1800" i="0"/>
              <a:t>Ley de Desalojo de los Indios</a:t>
            </a:r>
          </a:p>
          <a:p>
            <a:r>
              <a:rPr i="0"/>
              <a:t>• </a:t>
            </a:r>
            <a:r>
              <a:rPr sz="1800" i="0"/>
              <a:t>Congreso y Presidente</a:t>
            </a:r>
          </a:p>
          <a:p>
            <a:r>
              <a:rPr i="0"/>
              <a:t>• </a:t>
            </a:r>
            <a:r>
              <a:rPr sz="1800" b="1" i="0">
                <a:solidFill>
                  <a:srgbClr val="7030A0"/>
                </a:solidFill>
              </a:rPr>
              <a:t>Worcester contra Georgia</a:t>
            </a:r>
          </a:p>
          <a:p>
            <a:r>
              <a:rPr i="0"/>
              <a:t>• </a:t>
            </a:r>
            <a:r>
              <a:rPr sz="1800" b="1" i="0">
                <a:solidFill>
                  <a:srgbClr val="7030A0"/>
                </a:solidFill>
              </a:rPr>
              <a:t>Sendero de Lágrimas</a:t>
            </a:r>
          </a:p>
          <a:p>
            <a:r>
              <a:rPr i="0"/>
              <a:t>• </a:t>
            </a:r>
            <a:r>
              <a:rPr sz="1800" i="0"/>
              <a:t>Efectos a largo plazo en los Cheroquis</a:t>
            </a:r>
            <a:r>
              <a:rPr sz="1800" i="0"/>
              <a:t>
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¿Cómo fue </a:t>
            </a:r>
            <a:r>
              <a:rPr sz="1800" b="1" i="0">
                <a:solidFill>
                  <a:srgbClr val="7030A0"/>
                </a:solidFill>
              </a:rPr>
              <a:t>el Sendero de Lágrimas </a:t>
            </a:r>
            <a:r>
              <a:rPr sz="1800" i="0"/>
              <a:t>un acto de limpieza étnica y qué daño duradero causó a las comunidades indígenas más allá del desplazamiento mismo?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b="1" i="1">
                <a:solidFill>
                  <a:srgbClr val="7030A0"/>
                </a:solidFill>
              </a:rPr>
              <a:t>El Sendero de Lágrimas</a:t>
            </a:r>
            <a:r>
              <a:rPr sz="1800" i="1"/>
              <a:t> fue un acto de limpieza étnica porque… Causó daño duradero al…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oc8e13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El genocidio es el acto intencional de destruir a todo un pueblo. ¿Cómo es el </a:t>
            </a:r>
            <a:r>
              <a:rPr b="1" sz="2000">
                <a:solidFill>
                  <a:srgbClr val="7030A0"/>
                </a:solidFill>
              </a:rPr>
              <a:t>Sendero de Lágrimas</a:t>
            </a:r>
            <a:r>
              <a:rPr b="1" sz="2000"/>
              <a:t> un ejemplo de genocidio?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El </a:t>
            </a:r>
            <a:r>
              <a:rPr b="1" sz="2000" i="1">
                <a:solidFill>
                  <a:srgbClr val="7030A0"/>
                </a:solidFill>
              </a:rPr>
              <a:t>Sendero de Lágrimas</a:t>
            </a:r>
            <a:r>
              <a:rPr i="1"/>
              <a:t> es un ejemplo de genocidio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8e13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8e06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13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El genocidio es el acto intencional de destruir a todo un pueblo. ¿Cómo es el </a:t>
            </a:r>
            <a:r>
              <a:rPr b="1">
                <a:solidFill>
                  <a:srgbClr val="7030A0"/>
                </a:solidFill>
              </a:rPr>
              <a:t>Sendero de Lágrimas</a:t>
            </a:r>
            <a:r>
              <a:t> un ejemplo de genocidio?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Sendero de Lágrimas</a:t>
            </a:r>
            <a:r>
              <a:t> es un ejemplo de genocidio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Sendero de Lágrimas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Sendero de Lágrimas 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Sendero de Lágrimas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Sendero de Lágrimas 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13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13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8e06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Sendero de Lágrimas 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Sendero de Lágrimas </a:t>
            </a:r>
            <a:r>
              <a:rPr i="1"/>
              <a:t>ocurrió por...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Sendero de Lágrimas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Ley de Traslado Forzoso de los Indios</a:t>
            </a:r>
            <a:r>
              <a:rPr i="1"/>
              <a:t> porque...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Sendero de Lágrimas</a:t>
            </a:r>
            <a:r>
              <a:rPr i="1"/>
              <a:t> es un ejemplo de genocidio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8e13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Sendero de Lágrimas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El genocidio es el acto intencional de destruir a todo un pueblo. ¿Cómo es el </a:t>
            </a:r>
            <a:r>
              <a:rPr b="1" sz="1800">
                <a:solidFill>
                  <a:srgbClr val="7030A0"/>
                </a:solidFill>
              </a:rPr>
              <a:t>Sendero de Lágrimas</a:t>
            </a:r>
            <a:r>
              <a:t> un ejemplo de genocidio?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El </a:t>
            </a:r>
            <a:r>
              <a:rPr b="1" sz="1800" i="1">
                <a:solidFill>
                  <a:srgbClr val="7030A0"/>
                </a:solidFill>
              </a:rPr>
              <a:t>Sendero de Lágrimas</a:t>
            </a:r>
            <a:r>
              <a:rPr i="1"/>
              <a:t> es un ejemplo de genocidio porque...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486400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explicar cómo la </a:t>
            </a:r>
            <a:r>
              <a:rPr sz="2400" b="1" i="0">
                <a:solidFill>
                  <a:srgbClr val="7030A0"/>
                </a:solidFill>
              </a:rPr>
              <a:t>Ley de Desalojo de los Indios</a:t>
            </a:r>
            <a:r>
              <a:rPr sz="2400" i="0"/>
              <a:t> llevó al desplazamiento forzado de los </a:t>
            </a:r>
            <a:r>
              <a:rPr sz="2400" b="1" i="0">
                <a:solidFill>
                  <a:srgbClr val="7030A0"/>
                </a:solidFill>
              </a:rPr>
              <a:t>Cheroqui</a:t>
            </a:r>
            <a:r>
              <a:rPr sz="2400" i="0"/>
              <a:t> y otros grupos de indígenas americanos y cómo </a:t>
            </a:r>
            <a:r>
              <a:rPr sz="2400" b="1" i="0">
                <a:solidFill>
                  <a:srgbClr val="7030A0"/>
                </a:solidFill>
              </a:rPr>
              <a:t>el Sendero de Lágrimas</a:t>
            </a:r>
            <a:r>
              <a:rPr sz="2400" i="0"/>
              <a:t> impactó sus vidas.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oc8e13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12" name="Picture 11" descr="Soc8e06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El genocidio es el acto intencional de destruir a todo un pueblo. ¿Cómo es el </a:t>
            </a:r>
            <a:r>
              <a:rPr b="1" sz="2800">
                <a:solidFill>
                  <a:srgbClr val="7030A0"/>
                </a:solidFill>
              </a:rPr>
              <a:t>Sendero de Lágrimas</a:t>
            </a:r>
            <a:r>
              <a:rPr b="1" sz="2800"/>
              <a:t> un ejemplo de genocidio?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8e13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8e06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3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6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8e13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t>ocurrió por...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Sendero de Lágrimas </a:t>
            </a:r>
            <a:r>
              <a:t>ocurrió por...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