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Executive_Order_9066_SocUSH110.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6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did the </a:t>
            </a:r>
            <a:r>
              <a:rPr b="1">
                <a:solidFill>
                  <a:srgbClr val="7030A0"/>
                </a:solidFill>
              </a:rPr>
              <a:t>attack on Pearl Harbor</a:t>
            </a:r>
            <a:r>
              <a:t> occur?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attack on Pearl Harbor</a:t>
            </a:r>
            <a:r>
              <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6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11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a:t>
            </a:r>
            <a:r>
              <a:rPr b="1">
                <a:solidFill>
                  <a:srgbClr val="7030A0"/>
                </a:solidFill>
              </a:rPr>
              <a:t>Executive Order 9066</a:t>
            </a:r>
            <a:r>
              <a:t> related to the </a:t>
            </a:r>
            <a:r>
              <a:rPr b="1">
                <a:solidFill>
                  <a:srgbClr val="7030A0"/>
                </a:solidFill>
              </a:rPr>
              <a:t>attack on Pearl Harbor</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Executive Order 9066</a:t>
            </a:r>
            <a:r>
              <a:t> was related to the </a:t>
            </a:r>
            <a:r>
              <a:rPr b="1">
                <a:solidFill>
                  <a:srgbClr val="7030A0"/>
                </a:solidFill>
              </a:rPr>
              <a:t>attack on Pearl Harbor</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USH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explore how government actions during wartime can impact civil rights.</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What </a:t>
            </a:r>
            <a:r>
              <a:rPr sz="1800" b="1" i="0">
                <a:solidFill>
                  <a:srgbClr val="7030A0"/>
                </a:solidFill>
              </a:rPr>
              <a:t>Executive Order 9066</a:t>
            </a:r>
            <a:r>
              <a:rPr sz="1800" i="0"/>
              <a:t> allowed the government to do</a:t>
            </a:r>
          </a:p>
          <a:p>
            <a:r>
              <a:rPr i="0"/>
              <a:t>• </a:t>
            </a:r>
            <a:r>
              <a:rPr sz="1800" i="0"/>
              <a:t>How Japanese Americans were treated</a:t>
            </a:r>
          </a:p>
          <a:p>
            <a:r>
              <a:rPr i="0"/>
              <a:t>• </a:t>
            </a:r>
            <a:r>
              <a:rPr sz="1800" i="0"/>
              <a:t>Kenji’s family’s experience</a:t>
            </a:r>
          </a:p>
          <a:p>
            <a:r>
              <a:rPr i="0"/>
              <a:t>• </a:t>
            </a:r>
            <a:r>
              <a:rPr sz="1800" i="0"/>
              <a:t>Who visited the </a:t>
            </a:r>
            <a:r>
              <a:rPr sz="1800" b="1" i="0">
                <a:solidFill>
                  <a:srgbClr val="7030A0"/>
                </a:solidFill>
              </a:rPr>
              <a:t>internment camp</a:t>
            </a:r>
          </a:p>
          <a:p>
            <a:r>
              <a:rPr i="0"/>
              <a:t>• </a:t>
            </a:r>
            <a:r>
              <a:rPr sz="1800" i="0"/>
              <a:t>What Eleanor Roosevelt did and said after her visit</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What does Kenji’s story show us about how </a:t>
            </a:r>
            <a:r>
              <a:rPr sz="1800" b="1" i="0">
                <a:solidFill>
                  <a:srgbClr val="7030A0"/>
                </a:solidFill>
              </a:rPr>
              <a:t>Executive Order 9066</a:t>
            </a:r>
            <a:r>
              <a:rPr sz="1800" i="0"/>
              <a:t> affected Japanese Americans?</a:t>
            </a:r>
          </a:p>
        </p:txBody>
      </p:sp>
      <p:sp>
        <p:nvSpPr>
          <p:cNvPr id="4" name="TextBox 3"/>
          <p:cNvSpPr txBox="1"/>
          <p:nvPr/>
        </p:nvSpPr>
        <p:spPr>
          <a:xfrm>
            <a:off x="1" y="2121408"/>
            <a:ext cx="3044952" cy="1764792"/>
          </a:xfrm>
          <a:prstGeom prst="rect">
            <a:avLst/>
          </a:prstGeom>
          <a:noFill/>
        </p:spPr>
        <p:txBody>
          <a:bodyPr wrap="square">
            <a:spAutoFit/>
          </a:bodyPr>
          <a:lstStyle/>
          <a:p>
            <a:r>
              <a:rPr sz="1800" i="1"/>
              <a:t>Kenji’s story shows that </a:t>
            </a:r>
            <a:r>
              <a:rPr sz="1800" b="1" i="1">
                <a:solidFill>
                  <a:srgbClr val="7030A0"/>
                </a:solidFill>
              </a:rPr>
              <a:t>Executive Order 9066</a:t>
            </a:r>
            <a:r>
              <a:rPr sz="1800" i="1"/>
              <a:t> affected Japanese Americans by...</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USH110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Eleanor Roosevelt opposed </a:t>
            </a:r>
            <a:r>
              <a:rPr b="1" sz="2000">
                <a:solidFill>
                  <a:srgbClr val="7030A0"/>
                </a:solidFill>
              </a:rPr>
              <a:t>Executive Order 9066</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Eleanor Roosevelt opposed </a:t>
            </a:r>
            <a:r>
              <a:rPr b="1" sz="2000" i="1">
                <a:solidFill>
                  <a:srgbClr val="7030A0"/>
                </a:solidFill>
              </a:rPr>
              <a:t>Executive Order 9066</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USH11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6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11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Eleanor Roosevelt opposed </a:t>
            </a:r>
            <a:r>
              <a:rPr b="1">
                <a:solidFill>
                  <a:srgbClr val="7030A0"/>
                </a:solidFill>
              </a:rPr>
              <a:t>Executive Order 9066</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Eleanor Roosevelt opposed </a:t>
            </a:r>
            <a:r>
              <a:rPr b="1">
                <a:solidFill>
                  <a:srgbClr val="7030A0"/>
                </a:solidFill>
              </a:rPr>
              <a:t>Executive Order 9066</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Executive Order 9066</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Executive Order 9066</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Executive Order 9066</a:t>
            </a:r>
            <a:r>
              <a:rPr sz="2000"/>
              <a:t>
• My visual is…
• It relates to what I’ve learned about </a:t>
            </a:r>
            <a:r>
              <a:rPr b="1" sz="2000">
                <a:solidFill>
                  <a:srgbClr val="7030A0"/>
                </a:solidFill>
              </a:rPr>
              <a:t>Executive Order 9066</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Executive Order 9066</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Executive Order 9066.</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1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1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1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1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Executive Order 9066</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USH06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Executive Order 9066...</a:t>
            </a:r>
            <a:r>
              <a:rPr i="1"/>
              <a:t>
From this visual, I can infer… </a:t>
            </a:r>
            <a:r>
              <a:rPr i="0"/>
              <a:t>(use </a:t>
            </a:r>
            <a:r>
              <a:rPr b="1">
                <a:solidFill>
                  <a:srgbClr val="7030A0"/>
                </a:solidFill>
              </a:rPr>
              <a:t>Executive Order 9066</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Executive Order 9066</a:t>
            </a:r>
            <a:r>
              <a:t>.
Include 3-5 other vocabulary words in your paragraph. You may include the following stems:​
</a:t>
            </a:r>
            <a:r>
              <a:rPr i="1"/>
              <a:t>•   </a:t>
            </a:r>
            <a:r>
              <a:rPr i="1" b="1">
                <a:solidFill>
                  <a:srgbClr val="7030A0"/>
                </a:solidFill>
              </a:rPr>
              <a:t>Executive Order 9066</a:t>
            </a:r>
            <a:r>
              <a:rPr i="1"/>
              <a:t> was...
</a:t>
            </a:r>
            <a:r>
              <a:rPr i="1"/>
              <a:t>•   </a:t>
            </a:r>
            <a:r>
              <a:rPr i="1" b="1">
                <a:solidFill>
                  <a:srgbClr val="7030A0"/>
                </a:solidFill>
              </a:rPr>
              <a:t>Executive Order 9066</a:t>
            </a:r>
            <a:r>
              <a:rPr i="1"/>
              <a:t> was related to the </a:t>
            </a:r>
            <a:r>
              <a:rPr i="1" b="1">
                <a:solidFill>
                  <a:srgbClr val="7030A0"/>
                </a:solidFill>
              </a:rPr>
              <a:t>attack on Pearl Harbor</a:t>
            </a:r>
            <a:r>
              <a:rPr i="1"/>
              <a:t> because...
</a:t>
            </a:r>
            <a:r>
              <a:rPr i="1"/>
              <a:t>•   I think Eleanor Roosevelt opposed </a:t>
            </a:r>
            <a:r>
              <a:rPr i="1" b="1">
                <a:solidFill>
                  <a:srgbClr val="7030A0"/>
                </a:solidFill>
              </a:rPr>
              <a:t>Executive Order 9066</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USH11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Executive Order 9066</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Why do you think Eleanor Roosevelt opposed </a:t>
            </a:r>
            <a:r>
              <a:rPr b="1" sz="1800">
                <a:solidFill>
                  <a:srgbClr val="7030A0"/>
                </a:solidFill>
              </a:rPr>
              <a:t>Executive Order 9066</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I think Eleanor Roosevelt opposed </a:t>
            </a:r>
            <a:r>
              <a:rPr b="1" sz="1800" i="1">
                <a:solidFill>
                  <a:srgbClr val="7030A0"/>
                </a:solidFill>
              </a:rPr>
              <a:t>Executive Order 9066</a:t>
            </a:r>
            <a:r>
              <a:rPr i="1"/>
              <a:t> because...</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analyze how </a:t>
            </a:r>
            <a:r>
              <a:rPr sz="2400" b="1" i="0">
                <a:solidFill>
                  <a:srgbClr val="7030A0"/>
                </a:solidFill>
              </a:rPr>
              <a:t>Executive Order 9066</a:t>
            </a:r>
            <a:r>
              <a:rPr sz="2400" i="0"/>
              <a:t> impacted Japanese Americans during </a:t>
            </a:r>
            <a:r>
              <a:rPr sz="2400" b="1" i="0">
                <a:solidFill>
                  <a:srgbClr val="7030A0"/>
                </a:solidFill>
              </a:rPr>
              <a:t>WWII</a:t>
            </a:r>
            <a:r>
              <a:rPr sz="2400" i="0"/>
              <a:t>.</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USH110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USH064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Eleanor Roosevelt opposed </a:t>
            </a:r>
            <a:r>
              <a:rPr b="1" sz="2800">
                <a:solidFill>
                  <a:srgbClr val="7030A0"/>
                </a:solidFill>
              </a:rPr>
              <a:t>Executive Order 9066</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USH11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6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11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11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a:t>
            </a:r>
            <a:r>
              <a:rPr b="1">
                <a:solidFill>
                  <a:srgbClr val="7030A0"/>
                </a:solidFill>
              </a:rPr>
              <a:t>Executive Order 9066</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Executive Order 9066</a:t>
            </a:r>
            <a:r>
              <a:t> was...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