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describe </a:t>
            </a:r>
            <a:r>
              <a:rPr b="1">
                <a:solidFill>
                  <a:srgbClr val="7030A0"/>
                </a:solidFill>
              </a:rPr>
              <a:t>Shinto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would describe </a:t>
            </a:r>
            <a:r>
              <a:rPr b="1">
                <a:solidFill>
                  <a:srgbClr val="7030A0"/>
                </a:solidFill>
              </a:rPr>
              <a:t>Shinto</a:t>
            </a:r>
            <a:r>
              <a:t> 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5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0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Buddhism</a:t>
            </a:r>
            <a:r>
              <a:t> different from </a:t>
            </a:r>
            <a:r>
              <a:rPr b="1">
                <a:solidFill>
                  <a:srgbClr val="7030A0"/>
                </a:solidFill>
              </a:rPr>
              <a:t>Shintoism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Buddhism</a:t>
            </a:r>
            <a:r>
              <a:t> is different from </a:t>
            </a:r>
            <a:r>
              <a:rPr b="1">
                <a:solidFill>
                  <a:srgbClr val="7030A0"/>
                </a:solidFill>
              </a:rPr>
              <a:t>Shinto</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Buddhists</a:t>
            </a:r>
            <a:r>
              <a:rPr b="1" sz="2000"/>
              <a:t> are often opposed to violence?</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Buddhists</a:t>
            </a:r>
            <a:r>
              <a:rPr i="1"/>
              <a:t> are often opposed to violence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0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Buddhists</a:t>
            </a:r>
            <a:r>
              <a:t> are often opposed to violence?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Buddhists</a:t>
            </a:r>
            <a:r>
              <a:t> are often opposed to violence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Buddhism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Buddhism</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Buddhism</a:t>
            </a:r>
            <a:r>
              <a:rPr sz="2000"/>
              <a:t>
• My visual is…
• It relates to what I’ve learned about </a:t>
            </a:r>
            <a:r>
              <a:rPr b="1" sz="2000">
                <a:solidFill>
                  <a:srgbClr val="7030A0"/>
                </a:solidFill>
              </a:rPr>
              <a:t>Buddhism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Buddhism</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Buddhism.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0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Buddhism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5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Buddhism...</a:t>
            </a:r>
            <a:r>
              <a:rPr i="1"/>
              <a:t>
From this visual, I can infer… </a:t>
            </a:r>
            <a:r>
              <a:rPr i="0"/>
              <a:t>(use </a:t>
            </a:r>
            <a:r>
              <a:rPr b="1">
                <a:solidFill>
                  <a:srgbClr val="7030A0"/>
                </a:solidFill>
              </a:rPr>
              <a:t>Buddhism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0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Buddhism</a:t>
            </a:r>
            <a:r>
              <a:t>.
Include 3-5 other vocabulary words in your paragraph. You may include the following stems:​
</a:t>
            </a:r>
            <a:r>
              <a:rPr i="1"/>
              <a:t>•   The beliefs of </a:t>
            </a:r>
            <a:r>
              <a:rPr i="1" b="1">
                <a:solidFill>
                  <a:srgbClr val="7030A0"/>
                </a:solidFill>
              </a:rPr>
              <a:t>Buddhism</a:t>
            </a:r>
            <a:r>
              <a:rPr i="1"/>
              <a:t> are...
</a:t>
            </a:r>
            <a:r>
              <a:rPr i="1"/>
              <a:t>•   </a:t>
            </a:r>
            <a:r>
              <a:rPr i="1" b="1">
                <a:solidFill>
                  <a:srgbClr val="7030A0"/>
                </a:solidFill>
              </a:rPr>
              <a:t>Buddhism</a:t>
            </a:r>
            <a:r>
              <a:rPr i="1"/>
              <a:t> is different from </a:t>
            </a:r>
            <a:r>
              <a:rPr i="1" b="1">
                <a:solidFill>
                  <a:srgbClr val="7030A0"/>
                </a:solidFill>
              </a:rPr>
              <a:t>Shinto</a:t>
            </a:r>
            <a:r>
              <a:rPr i="1"/>
              <a:t> because...
</a:t>
            </a:r>
            <a:r>
              <a:rPr i="1"/>
              <a:t>•   I think </a:t>
            </a:r>
            <a:r>
              <a:rPr i="1" b="1">
                <a:solidFill>
                  <a:srgbClr val="7030A0"/>
                </a:solidFill>
              </a:rPr>
              <a:t>Buddhists</a:t>
            </a:r>
            <a:r>
              <a:rPr i="1"/>
              <a:t> are often opposed to violence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0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Buddhism.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Buddhists are often opposed to violence?</a:t>
            </a:r>
            <a:r>
              <a:t>
</a:t>
            </a:r>
            <a:r>
              <a:rPr i="1"/>
              <a:t>I think Buddhists are often opposed to violence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Buddhists</a:t>
            </a:r>
            <a:r>
              <a:rPr b="1" sz="2800"/>
              <a:t> are often opposed to violence?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0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0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beliefs of </a:t>
            </a:r>
            <a:r>
              <a:rPr b="1">
                <a:solidFill>
                  <a:srgbClr val="7030A0"/>
                </a:solidFill>
              </a:rPr>
              <a:t>Buddhism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beliefs of </a:t>
            </a:r>
            <a:r>
              <a:rPr b="1">
                <a:solidFill>
                  <a:srgbClr val="7030A0"/>
                </a:solidFill>
              </a:rPr>
              <a:t>Buddhism</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