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9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Judaism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Judaism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beliefs of </a:t>
            </a:r>
            <a:r>
              <a:rPr b="1">
                <a:solidFill>
                  <a:srgbClr val="7030A0"/>
                </a:solidFill>
              </a:rPr>
              <a:t>Hinduism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beliefs of </a:t>
            </a:r>
            <a:r>
              <a:rPr b="1">
                <a:solidFill>
                  <a:srgbClr val="7030A0"/>
                </a:solidFill>
              </a:rPr>
              <a:t>Hinduism</a:t>
            </a:r>
            <a:r>
              <a:t> are...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3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9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Judaism</a:t>
            </a:r>
            <a:r>
              <a:t> different from </a:t>
            </a:r>
            <a:r>
              <a:rPr b="1">
                <a:solidFill>
                  <a:srgbClr val="7030A0"/>
                </a:solidFill>
              </a:rPr>
              <a:t>Hinduism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One way </a:t>
            </a:r>
            <a:r>
              <a:rPr b="1">
                <a:solidFill>
                  <a:srgbClr val="7030A0"/>
                </a:solidFill>
              </a:rPr>
              <a:t>Judaism</a:t>
            </a:r>
            <a:r>
              <a:t> differs from </a:t>
            </a:r>
            <a:r>
              <a:rPr b="1">
                <a:solidFill>
                  <a:srgbClr val="7030A0"/>
                </a:solidFill>
              </a:rPr>
              <a:t>Hinduism</a:t>
            </a:r>
            <a:r>
              <a:t> is...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8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diffusion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Diffusion</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the practice of keeping </a:t>
            </a:r>
            <a:r>
              <a:rPr b="1" sz="2000">
                <a:solidFill>
                  <a:srgbClr val="7030A0"/>
                </a:solidFill>
              </a:rPr>
              <a:t>Judaism</a:t>
            </a:r>
            <a:r>
              <a:rPr b="1" sz="2000"/>
              <a:t> within a single ethnicity impacts group cohesion and the religion’s ability to </a:t>
            </a:r>
            <a:r>
              <a:rPr b="1" sz="2000">
                <a:solidFill>
                  <a:srgbClr val="7030A0"/>
                </a:solidFill>
              </a:rPr>
              <a:t>diffuse</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One way I think keeping </a:t>
            </a:r>
            <a:r>
              <a:rPr b="1" sz="2000" i="1">
                <a:solidFill>
                  <a:srgbClr val="7030A0"/>
                </a:solidFill>
              </a:rPr>
              <a:t>Judaism</a:t>
            </a:r>
            <a:r>
              <a:rPr i="1"/>
              <a:t> within a single ethnicity impacts group cohesion and its ability to </a:t>
            </a:r>
            <a:r>
              <a:rPr b="1" sz="2000" i="1">
                <a:solidFill>
                  <a:srgbClr val="7030A0"/>
                </a:solidFill>
              </a:rPr>
              <a:t>diffuse</a:t>
            </a:r>
            <a:r>
              <a:rPr i="1"/>
              <a:t> is…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9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8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9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the practice of keeping </a:t>
            </a:r>
            <a:r>
              <a:rPr b="1">
                <a:solidFill>
                  <a:srgbClr val="7030A0"/>
                </a:solidFill>
              </a:rPr>
              <a:t>Judaism</a:t>
            </a:r>
            <a:r>
              <a:t> within a single ethnicity impacts group cohesion and the religion’s ability to </a:t>
            </a:r>
            <a:r>
              <a:rPr b="1">
                <a:solidFill>
                  <a:srgbClr val="7030A0"/>
                </a:solidFill>
              </a:rPr>
              <a:t>diffuse</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way I think keeping </a:t>
            </a:r>
            <a:r>
              <a:rPr b="1">
                <a:solidFill>
                  <a:srgbClr val="7030A0"/>
                </a:solidFill>
              </a:rPr>
              <a:t>Judaism</a:t>
            </a:r>
            <a:r>
              <a:t> within a single ethnicity impacts group cohesion and its ability to </a:t>
            </a:r>
            <a:r>
              <a:rPr b="1">
                <a:solidFill>
                  <a:srgbClr val="7030A0"/>
                </a:solidFill>
              </a:rPr>
              <a:t>diffuse</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Judaism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Judaism</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Judaism</a:t>
            </a:r>
            <a:r>
              <a:rPr sz="2000"/>
              <a:t>
• My visual is…
• It relates to what I’ve learned about </a:t>
            </a:r>
            <a:r>
              <a:rPr b="1" sz="2000">
                <a:solidFill>
                  <a:srgbClr val="7030A0"/>
                </a:solidFill>
              </a:rPr>
              <a:t>Judaism</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Judaism</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Judaism.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9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9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Judaism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3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08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Judaism...</a:t>
            </a:r>
            <a:r>
              <a:rPr i="1"/>
              <a:t>
From this visual, I can infer… </a:t>
            </a:r>
            <a:r>
              <a:rPr i="0"/>
              <a:t>(use </a:t>
            </a:r>
            <a:r>
              <a:rPr b="1">
                <a:solidFill>
                  <a:srgbClr val="7030A0"/>
                </a:solidFill>
              </a:rPr>
              <a:t>Judaism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Judaism</a:t>
            </a:r>
            <a:r>
              <a:t>.
Include 3-5 other vocabulary words in your paragraph. You may include the following stems:​
</a:t>
            </a:r>
            <a:r>
              <a:rPr i="1"/>
              <a:t>•   </a:t>
            </a:r>
            <a:r>
              <a:rPr i="1" b="1">
                <a:solidFill>
                  <a:srgbClr val="7030A0"/>
                </a:solidFill>
              </a:rPr>
              <a:t>Judaism</a:t>
            </a:r>
            <a:r>
              <a:rPr i="1"/>
              <a:t> is...
</a:t>
            </a:r>
            <a:r>
              <a:rPr i="1"/>
              <a:t>•   One way </a:t>
            </a:r>
            <a:r>
              <a:rPr i="1" b="1">
                <a:solidFill>
                  <a:srgbClr val="7030A0"/>
                </a:solidFill>
              </a:rPr>
              <a:t>Judaism</a:t>
            </a:r>
            <a:r>
              <a:rPr i="1"/>
              <a:t> differs from </a:t>
            </a:r>
            <a:r>
              <a:rPr i="1" b="1">
                <a:solidFill>
                  <a:srgbClr val="7030A0"/>
                </a:solidFill>
              </a:rPr>
              <a:t>Hinduism</a:t>
            </a:r>
            <a:r>
              <a:rPr i="1"/>
              <a:t> is... because…
</a:t>
            </a:r>
            <a:r>
              <a:rPr i="1"/>
              <a:t>•   One way I think keeping </a:t>
            </a:r>
            <a:r>
              <a:rPr i="1" b="1">
                <a:solidFill>
                  <a:srgbClr val="7030A0"/>
                </a:solidFill>
              </a:rPr>
              <a:t>Judaism</a:t>
            </a:r>
            <a:r>
              <a:rPr i="1"/>
              <a:t> within a single ethnicity impacts group cohesion and its ability to </a:t>
            </a:r>
            <a:r>
              <a:rPr i="1" b="1">
                <a:solidFill>
                  <a:srgbClr val="7030A0"/>
                </a:solidFill>
              </a:rPr>
              <a:t>diffuse</a:t>
            </a:r>
            <a:r>
              <a:rPr i="1"/>
              <a:t> is…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9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Judaism.</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the practice of keeping Judaism within a single ethnicity impacts group cohesion and the religion’s ability to diffuse? </a:t>
            </a:r>
            <a:r>
              <a:t>
</a:t>
            </a:r>
            <a:r>
              <a:rPr i="1"/>
              <a:t>One way I think keeping Judaism within a single ethnicity impacts group cohesion and its ability to diffuse is…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9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3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08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the practice of keeping </a:t>
            </a:r>
            <a:r>
              <a:rPr b="1" sz="2800">
                <a:solidFill>
                  <a:srgbClr val="7030A0"/>
                </a:solidFill>
              </a:rPr>
              <a:t>Judaism</a:t>
            </a:r>
            <a:r>
              <a:rPr b="1" sz="2800"/>
              <a:t> within a single ethnicity impacts group cohesion and the religion’s ability to </a:t>
            </a:r>
            <a:r>
              <a:rPr b="1" sz="2800">
                <a:solidFill>
                  <a:srgbClr val="7030A0"/>
                </a:solidFill>
              </a:rPr>
              <a:t>diffuse</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9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8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9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8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