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autocracia_SocWGe074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</a:t>
            </a:r>
            <a:r>
              <a:rPr b="1">
                <a:solidFill>
                  <a:srgbClr val="7030A0"/>
                </a:solidFill>
              </a:rPr>
              <a:t>democracias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democracias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WGe0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WGe07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las </a:t>
            </a:r>
            <a:r>
              <a:rPr b="1">
                <a:solidFill>
                  <a:srgbClr val="7030A0"/>
                </a:solidFill>
              </a:rPr>
              <a:t>autocracias</a:t>
            </a:r>
            <a:r>
              <a:t> de las </a:t>
            </a:r>
            <a:r>
              <a:rPr b="1">
                <a:solidFill>
                  <a:srgbClr val="7030A0"/>
                </a:solidFill>
              </a:rPr>
              <a:t>democracias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en que las </a:t>
            </a:r>
            <a:r>
              <a:rPr b="1">
                <a:solidFill>
                  <a:srgbClr val="7030A0"/>
                </a:solidFill>
              </a:rPr>
              <a:t>autocracias</a:t>
            </a:r>
            <a:r>
              <a:t> se diferencian de las </a:t>
            </a:r>
            <a:r>
              <a:rPr b="1">
                <a:solidFill>
                  <a:srgbClr val="7030A0"/>
                </a:solidFill>
              </a:rPr>
              <a:t>democracias</a:t>
            </a:r>
            <a:r>
              <a:t> es...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comparar los diferentes tipos de gobiernos </a:t>
            </a:r>
            <a:r>
              <a:rPr sz="1800" b="1" i="0">
                <a:solidFill>
                  <a:srgbClr val="7030A0"/>
                </a:solidFill>
              </a:rPr>
              <a:t>autocráticos</a:t>
            </a:r>
            <a:r>
              <a:rPr sz="1800" i="0"/>
              <a:t> con las </a:t>
            </a:r>
            <a:r>
              <a:rPr sz="1800" b="1" i="0">
                <a:solidFill>
                  <a:srgbClr val="7030A0"/>
                </a:solidFill>
              </a:rPr>
              <a:t>democracias</a:t>
            </a:r>
            <a:r>
              <a:rPr sz="1800" i="0"/>
              <a:t> para entender cómo el poder sin límites puede llevar a la opresión.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Palabras que describen cómo funciona la </a:t>
            </a:r>
            <a:r>
              <a:rPr sz="1800" b="1" i="0">
                <a:solidFill>
                  <a:srgbClr val="7030A0"/>
                </a:solidFill>
              </a:rPr>
              <a:t>autocracia</a:t>
            </a:r>
            <a:r>
              <a:rPr sz="1800" i="0"/>
              <a:t>Diferencias entre </a:t>
            </a:r>
            <a:r>
              <a:rPr sz="1800" b="1" i="0">
                <a:solidFill>
                  <a:srgbClr val="7030A0"/>
                </a:solidFill>
              </a:rPr>
              <a:t>autocracia</a:t>
            </a:r>
            <a:r>
              <a:rPr sz="1800" i="0"/>
              <a:t> y </a:t>
            </a:r>
            <a:r>
              <a:rPr sz="1800" b="1" i="0">
                <a:solidFill>
                  <a:srgbClr val="7030A0"/>
                </a:solidFill>
              </a:rPr>
              <a:t>democracia</a:t>
            </a:r>
            <a:r>
              <a:rPr sz="1800" i="0"/>
              <a:t>Ejemplos de líderes </a:t>
            </a:r>
            <a:r>
              <a:rPr sz="1800" b="1" i="0">
                <a:solidFill>
                  <a:srgbClr val="7030A0"/>
                </a:solidFill>
              </a:rPr>
              <a:t>autocráticos</a:t>
            </a:r>
            <a:r>
              <a:rPr sz="1800" i="0"/>
              <a:t> en la historia y en la actualidadFormas en que los gobiernos </a:t>
            </a:r>
            <a:r>
              <a:rPr sz="1800" b="1" i="0">
                <a:solidFill>
                  <a:srgbClr val="7030A0"/>
                </a:solidFill>
              </a:rPr>
              <a:t>autocráticos</a:t>
            </a:r>
            <a:r>
              <a:rPr sz="1800" i="0"/>
              <a:t> mantienen el poderQué sucede cuando el poder no tiene límites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¿Qué nos muestran los líderes autocráticos del pasado y del presente sobre los peligros del poder sin control?
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
Los líderes autocráticos del pasado y del presente muestran que el poder sin control es peligroso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WGe07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Si fueras un líder </a:t>
            </a:r>
            <a:r>
              <a:rPr b="1" sz="2000">
                <a:solidFill>
                  <a:srgbClr val="7030A0"/>
                </a:solidFill>
              </a:rPr>
              <a:t>autocrático</a:t>
            </a:r>
            <a:r>
              <a:rPr b="1" sz="2000"/>
              <a:t>, ¿qué medidas implementarías dentro de tu gobierno para consolidar el poder y prolongar tu mandato?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yo fuera un líder </a:t>
            </a:r>
            <a:r>
              <a:rPr b="1" sz="2000" i="1">
                <a:solidFill>
                  <a:srgbClr val="7030A0"/>
                </a:solidFill>
              </a:rPr>
              <a:t>autocrático</a:t>
            </a:r>
            <a:r>
              <a:rPr i="1"/>
              <a:t>, una medida que implementaría como forma de consolidar el poder sería...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WG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WG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7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fueras un líder </a:t>
            </a:r>
            <a:r>
              <a:rPr b="1">
                <a:solidFill>
                  <a:srgbClr val="7030A0"/>
                </a:solidFill>
              </a:rPr>
              <a:t>autocrático</a:t>
            </a:r>
            <a:r>
              <a:t>, ¿qué medidas implementarías dentro de tu gobierno para consolidar el poder y prolongar tu mandato?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yo fuera un líder </a:t>
            </a:r>
            <a:r>
              <a:rPr b="1">
                <a:solidFill>
                  <a:srgbClr val="7030A0"/>
                </a:solidFill>
              </a:rPr>
              <a:t>autocrático</a:t>
            </a:r>
            <a:r>
              <a:t>, una medida que implementaría como forma de consolidar el poder sería...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autocracia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autocracia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autocracia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autocracia.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WG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autocracia...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autocracia</a:t>
            </a:r>
            <a:r>
              <a:rPr i="1"/>
              <a:t> es...
</a:t>
            </a:r>
            <a:r>
              <a:rPr i="1"/>
              <a:t>•   Una forma en que las </a:t>
            </a:r>
            <a:r>
              <a:rPr i="1" b="1">
                <a:solidFill>
                  <a:srgbClr val="7030A0"/>
                </a:solidFill>
              </a:rPr>
              <a:t>autocracias</a:t>
            </a:r>
            <a:r>
              <a:rPr i="1"/>
              <a:t> se diferencian de las </a:t>
            </a:r>
            <a:r>
              <a:rPr i="1" b="1">
                <a:solidFill>
                  <a:srgbClr val="7030A0"/>
                </a:solidFill>
              </a:rPr>
              <a:t>democracias</a:t>
            </a:r>
            <a:r>
              <a:rPr i="1"/>
              <a:t> es... porque...
</a:t>
            </a:r>
            <a:r>
              <a:rPr i="1"/>
              <a:t>•   Si yo fuera un líder </a:t>
            </a:r>
            <a:r>
              <a:rPr i="1" b="1">
                <a:solidFill>
                  <a:srgbClr val="7030A0"/>
                </a:solidFill>
              </a:rPr>
              <a:t>autocrático</a:t>
            </a:r>
            <a:r>
              <a:rPr i="1"/>
              <a:t>, una medida que implementaría como forma de consolidar el poder sería...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WG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autocracia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Si fueras un líder </a:t>
            </a:r>
            <a:r>
              <a:rPr b="1" sz="1800">
                <a:solidFill>
                  <a:srgbClr val="7030A0"/>
                </a:solidFill>
              </a:rPr>
              <a:t>autocrático</a:t>
            </a:r>
            <a:r>
              <a:t>, ¿qué medidas implementarías dentro de tu gobierno para consolidar el poder y prolongar tu mandato? ¿Por qué?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yo fuera un líder </a:t>
            </a:r>
            <a:r>
              <a:rPr b="1" sz="1800" i="1">
                <a:solidFill>
                  <a:srgbClr val="7030A0"/>
                </a:solidFill>
              </a:rPr>
              <a:t>autocrático</a:t>
            </a:r>
            <a:r>
              <a:rPr i="1"/>
              <a:t>, una medida que implementaría como forma de consolidar el poder sería...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comparar cómo opera una </a:t>
            </a:r>
            <a:r>
              <a:rPr sz="2400" b="1" i="0">
                <a:solidFill>
                  <a:srgbClr val="7030A0"/>
                </a:solidFill>
              </a:rPr>
              <a:t>autocracia</a:t>
            </a:r>
            <a:r>
              <a:rPr sz="2400" i="0"/>
              <a:t> en países específicos, incluyendo cómo se concentra y mantiene el poder en manos de un solo individuo o grupo.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WG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WG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Si fueras un líder </a:t>
            </a:r>
            <a:r>
              <a:rPr b="1" sz="2800">
                <a:solidFill>
                  <a:srgbClr val="7030A0"/>
                </a:solidFill>
              </a:rPr>
              <a:t>autocrático</a:t>
            </a:r>
            <a:r>
              <a:rPr b="1" sz="2800"/>
              <a:t>, ¿qué medidas implementarías dentro de tu gobierno para consolidar el poder y prolongar tu mandato?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WG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WG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WGe07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