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notesSlide" Target="../notesSlides/notesSlide11.xml"/><Relationship Id="rId24" Type="http://schemas.openxmlformats.org/officeDocument/2006/relationships/image" Target="../media/image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9.png"/><Relationship Id="rId22" Type="http://schemas.openxmlformats.org/officeDocument/2006/relationships/image" Target="../media/image60.png"/><Relationship Id="rId23" Type="http://schemas.openxmlformats.org/officeDocument/2006/relationships/image" Target="../media/image61.png"/><Relationship Id="rId24" Type="http://schemas.openxmlformats.org/officeDocument/2006/relationships/image" Target="../media/image62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4.png"/><Relationship Id="rId7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5.xml"/><Relationship Id="rId8" Type="http://schemas.openxmlformats.org/officeDocument/2006/relationships/image" Target="../media/image66.png"/><Relationship Id="rId9" Type="http://schemas.openxmlformats.org/officeDocument/2006/relationships/image" Target="../media/image47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8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22.png"/><Relationship Id="rId9" Type="http://schemas.openxmlformats.org/officeDocument/2006/relationships/image" Target="../media/image36.png"/><Relationship Id="rId10" Type="http://schemas.openxmlformats.org/officeDocument/2006/relationships/image" Target="../media/image10.png"/><Relationship Id="rId11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10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WGe094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fue la </a:t>
            </a:r>
            <a:r>
              <a:rPr b="1">
                <a:solidFill>
                  <a:srgbClr val="7030A0"/>
                </a:solidFill>
              </a:rPr>
              <a:t>Revolución Industrial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t>La [Revolución Industrial fue...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4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los </a:t>
            </a:r>
            <a:r>
              <a:rPr b="1">
                <a:solidFill>
                  <a:srgbClr val="7030A0"/>
                </a:solidFill>
              </a:rPr>
              <a:t>países recién industrializados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países recién industrializados</a:t>
            </a:r>
            <a:r>
              <a:t> son...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WGe046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WGe094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 la </a:t>
            </a:r>
            <a:r>
              <a:rPr b="1">
                <a:solidFill>
                  <a:srgbClr val="7030A0"/>
                </a:solidFill>
              </a:rPr>
              <a:t>Revolución Industrial</a:t>
            </a:r>
            <a:r>
              <a:t> con los </a:t>
            </a:r>
            <a:r>
              <a:rPr b="1">
                <a:solidFill>
                  <a:srgbClr val="7030A0"/>
                </a:solidFill>
              </a:rPr>
              <a:t>Países de Nueva Industrialización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Revolución Industrial</a:t>
            </a:r>
            <a:r>
              <a:t> se relaciona con los </a:t>
            </a:r>
            <a:r>
              <a:rPr b="1">
                <a:solidFill>
                  <a:srgbClr val="7030A0"/>
                </a:solidFill>
              </a:rPr>
              <a:t>Países de Nueva Industrialización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9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país menos desarrollado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país menos desarrollado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10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país más desarrollado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país más desarrollado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1219809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500" b="1"/>
              <a:t>Más de un siglo después de la </a:t>
            </a:r>
            <a:r>
              <a:rPr sz="2500" b="1">
                <a:solidFill>
                  <a:srgbClr val="7030A0"/>
                </a:solidFill>
              </a:rPr>
              <a:t>Revolución Industrial</a:t>
            </a:r>
            <a:r>
              <a:rPr sz="2500" b="1"/>
              <a:t>, la manufactura ha pasado en gran medida de los </a:t>
            </a:r>
            <a:r>
              <a:rPr sz="2500" b="1">
                <a:solidFill>
                  <a:srgbClr val="7030A0"/>
                </a:solidFill>
              </a:rPr>
              <a:t>PMD</a:t>
            </a:r>
            <a:r>
              <a:rPr sz="2500" b="1"/>
              <a:t> como </a:t>
            </a:r>
            <a:r>
              <a:rPr sz="2500" b="1">
                <a:solidFill>
                  <a:srgbClr val="7030A0"/>
                </a:solidFill>
              </a:rPr>
              <a:t>EE.UU.</a:t>
            </a:r>
            <a:r>
              <a:rPr sz="2500" b="1"/>
              <a:t> a los </a:t>
            </a:r>
            <a:r>
              <a:rPr sz="2500" b="1">
                <a:solidFill>
                  <a:srgbClr val="7030A0"/>
                </a:solidFill>
              </a:rPr>
              <a:t>PVD</a:t>
            </a:r>
            <a:r>
              <a:rPr sz="2500" b="1"/>
              <a:t> como México y Vietnam. ¿Cuál crees que es la causa principal detrás de este cambio?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400" i="1"/>
              <a:t>Creo que la manufactura se ha desplazado de los </a:t>
            </a:r>
            <a:r>
              <a:rPr sz="2400" b="1" i="1">
                <a:solidFill>
                  <a:srgbClr val="7030A0"/>
                </a:solidFill>
              </a:rPr>
              <a:t>PMD</a:t>
            </a:r>
            <a:r>
              <a:rPr sz="2400" i="1"/>
              <a:t> a los </a:t>
            </a:r>
            <a:r>
              <a:rPr sz="2400" b="1" i="1">
                <a:solidFill>
                  <a:srgbClr val="7030A0"/>
                </a:solidFill>
              </a:rPr>
              <a:t>PVD</a:t>
            </a:r>
            <a:r>
              <a:rPr sz="2400" i="1"/>
              <a:t> en el siglo posterior a la </a:t>
            </a:r>
            <a:r>
              <a:rPr sz="2400" b="1" i="1">
                <a:solidFill>
                  <a:srgbClr val="7030A0"/>
                </a:solidFill>
              </a:rPr>
              <a:t>Revolución Industrial</a:t>
            </a:r>
            <a:r>
              <a:rPr sz="2400" i="1"/>
              <a:t>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WGe09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WGe04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WGe099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ocWGe104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612648"/>
            <a:ext cx="3054096" cy="2286000"/>
          </a:xfrm>
          <a:prstGeom prst="rect">
            <a:avLst/>
          </a:prstGeom>
        </p:spPr>
      </p:pic>
      <p:pic>
        <p:nvPicPr>
          <p:cNvPr id="11" name="Picture 10" descr="no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almost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completely_read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face_sa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neutral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happy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94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/>
            </a:pPr>
            <a:r>
              <a:t>Más de un siglo después de la </a:t>
            </a:r>
            <a:r>
              <a:rPr b="1">
                <a:solidFill>
                  <a:srgbClr val="7030A0"/>
                </a:solidFill>
              </a:rPr>
              <a:t>Revolución Industrial</a:t>
            </a:r>
            <a:r>
              <a:t>, la manufactura ha pasado en gran medida de los </a:t>
            </a:r>
            <a:r>
              <a:rPr b="1">
                <a:solidFill>
                  <a:srgbClr val="7030A0"/>
                </a:solidFill>
              </a:rPr>
              <a:t>PMD</a:t>
            </a:r>
            <a:r>
              <a:t> como </a:t>
            </a:r>
            <a:r>
              <a:rPr b="1">
                <a:solidFill>
                  <a:srgbClr val="7030A0"/>
                </a:solidFill>
              </a:rPr>
              <a:t>EE.UU.</a:t>
            </a:r>
            <a:r>
              <a:t> a los </a:t>
            </a:r>
            <a:r>
              <a:rPr b="1">
                <a:solidFill>
                  <a:srgbClr val="7030A0"/>
                </a:solidFill>
              </a:rPr>
              <a:t>PVD</a:t>
            </a:r>
            <a:r>
              <a:t> como México y Vietnam. ¿Cuál crees que es la causa principal detrás de este cambio?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la manufactura se ha desplazado de los </a:t>
            </a:r>
            <a:r>
              <a:rPr b="1">
                <a:solidFill>
                  <a:srgbClr val="7030A0"/>
                </a:solidFill>
              </a:rPr>
              <a:t>PMD</a:t>
            </a:r>
            <a:r>
              <a:t> a los </a:t>
            </a:r>
            <a:r>
              <a:rPr b="1">
                <a:solidFill>
                  <a:srgbClr val="7030A0"/>
                </a:solidFill>
              </a:rPr>
              <a:t>PVD</a:t>
            </a:r>
            <a:r>
              <a:t> en el siglo posterior a la </a:t>
            </a:r>
            <a:r>
              <a:rPr b="1">
                <a:solidFill>
                  <a:srgbClr val="7030A0"/>
                </a:solidFill>
              </a:rPr>
              <a:t>Revolución Industrial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9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Revolución Industrial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7600">
                <a:solidFill>
                  <a:srgbClr val="7030A0"/>
                </a:solidFill>
              </a:defRPr>
            </a:pPr>
            <a:r>
              <a:t>Revolución Industrial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9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Revolución Industrial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Revolución Industrial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7600">
                <a:solidFill>
                  <a:srgbClr val="7030A0"/>
                </a:solidFill>
              </a:defRPr>
            </a:pPr>
            <a:r>
              <a:t>Revolución Industrial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9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Revolución Industrial.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94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9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9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9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Revolución Industrial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WGe04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ocWGe099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ocWGe104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9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Revolución Industrial...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Revolución Industrial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9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9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Revolución Industrial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</a:t>
            </a:r>
            <a:r>
              <a:t>•   La [Revolución Industrial fue...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Revolución Industrial</a:t>
            </a:r>
            <a:r>
              <a:rPr i="1"/>
              <a:t> se relaciona con los </a:t>
            </a:r>
            <a:r>
              <a:rPr i="1" b="1">
                <a:solidFill>
                  <a:srgbClr val="7030A0"/>
                </a:solidFill>
              </a:rPr>
              <a:t>Países de Nueva Industrialización</a:t>
            </a:r>
            <a:r>
              <a:rPr i="1"/>
              <a:t> porque...
</a:t>
            </a:r>
            <a:r>
              <a:rPr i="1"/>
              <a:t>•   Creo que la manufactura se ha desplazado de los </a:t>
            </a:r>
            <a:r>
              <a:rPr i="1" b="1">
                <a:solidFill>
                  <a:srgbClr val="7030A0"/>
                </a:solidFill>
              </a:rPr>
              <a:t>PMD</a:t>
            </a:r>
            <a:r>
              <a:rPr i="1"/>
              <a:t> a los </a:t>
            </a:r>
            <a:r>
              <a:rPr i="1" b="1">
                <a:solidFill>
                  <a:srgbClr val="7030A0"/>
                </a:solidFill>
              </a:rPr>
              <a:t>PVD</a:t>
            </a:r>
            <a:r>
              <a:rPr i="1"/>
              <a:t> en el siglo posterior a la </a:t>
            </a:r>
            <a:r>
              <a:rPr i="1" b="1">
                <a:solidFill>
                  <a:srgbClr val="7030A0"/>
                </a:solidFill>
              </a:rPr>
              <a:t>Revolución Industrial</a:t>
            </a:r>
            <a:r>
              <a:rPr i="1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WGe09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Revolución Industrial.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Más de un siglo después de la Revolución Industrial, la manufactura ha pasado en gran medida de los PMD como EE.UU. a los PVD como México y Vietnam. ¿Cuál crees que es la causa principal detrás de este cambio?</a:t>
            </a:r>
            <a:r>
              <a:t>
</a:t>
            </a:r>
            <a:r>
              <a:rPr i="1"/>
              <a:t>Creo que la manufactura se ha desplazado de los PMD a los PVD en el siglo posterior a la Revolución Industrial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WGe09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ocWGe04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ocWGe099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ocWGe104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1124712"/>
            <a:ext cx="3054096" cy="2286000"/>
          </a:xfrm>
          <a:prstGeom prst="rect">
            <a:avLst/>
          </a:prstGeom>
        </p:spPr>
      </p:pic>
      <p:pic>
        <p:nvPicPr>
          <p:cNvPr id="12" name="Picture 11" descr="pacma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920" y="5833872"/>
            <a:ext cx="1199803" cy="689956"/>
          </a:xfrm>
          <a:prstGeom prst="rect">
            <a:avLst/>
          </a:prstGeom>
        </p:spPr>
      </p:pic>
      <p:pic>
        <p:nvPicPr>
          <p:cNvPr id="13" name="Picture 12" descr="bracke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8736" y="5833872"/>
            <a:ext cx="969264" cy="758952"/>
          </a:xfrm>
          <a:prstGeom prst="rect">
            <a:avLst/>
          </a:prstGeom>
        </p:spPr>
      </p:pic>
      <p:pic>
        <p:nvPicPr>
          <p:cNvPr id="14" name="Picture 13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300" b="1"/>
              <a:t>Más de un siglo después de la </a:t>
            </a:r>
            <a:r>
              <a:rPr sz="2300" b="1">
                <a:solidFill>
                  <a:srgbClr val="7030A0"/>
                </a:solidFill>
              </a:rPr>
              <a:t>Revolución Industrial</a:t>
            </a:r>
            <a:r>
              <a:rPr sz="2300" b="1"/>
              <a:t>, la manufactura ha pasado en gran medida de los </a:t>
            </a:r>
            <a:r>
              <a:rPr sz="2300" b="1">
                <a:solidFill>
                  <a:srgbClr val="7030A0"/>
                </a:solidFill>
              </a:rPr>
              <a:t>PMD</a:t>
            </a:r>
            <a:r>
              <a:rPr sz="2300" b="1"/>
              <a:t> como </a:t>
            </a:r>
            <a:r>
              <a:rPr sz="2300" b="1">
                <a:solidFill>
                  <a:srgbClr val="7030A0"/>
                </a:solidFill>
              </a:rPr>
              <a:t>EE.UU.</a:t>
            </a:r>
            <a:r>
              <a:rPr sz="2300" b="1"/>
              <a:t> a los </a:t>
            </a:r>
            <a:r>
              <a:rPr sz="2300" b="1">
                <a:solidFill>
                  <a:srgbClr val="7030A0"/>
                </a:solidFill>
              </a:rPr>
              <a:t>PVD</a:t>
            </a:r>
            <a:r>
              <a:rPr sz="2300" b="1"/>
              <a:t> como México y Vietnam. ¿Cuál crees que es la causa principal detrás de este cambio?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WGe09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WGe04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WGe099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ocWGe104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1124712"/>
            <a:ext cx="3054096" cy="2286000"/>
          </a:xfrm>
          <a:prstGeom prst="rect">
            <a:avLst/>
          </a:prstGeom>
        </p:spPr>
      </p:pic>
      <p:pic>
        <p:nvPicPr>
          <p:cNvPr id="11" name="Picture 10" descr="es_signal_horizont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2" name="Picture 11" descr="green_b_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3" name="Picture 12" descr="green_b_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4" name="Picture 13" descr="green_b_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5" name="Picture 14" descr="green_b_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9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4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9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