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WGe10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multiculturalismo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multiculturalismo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WGe09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inmigración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inmigración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WGe09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WGe10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</a:t>
            </a:r>
            <a:r>
              <a:rPr b="1">
                <a:solidFill>
                  <a:srgbClr val="7030A0"/>
                </a:solidFill>
              </a:rPr>
              <a:t>multiculturalismo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inmigración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multiculturalismo</a:t>
            </a:r>
            <a:r>
              <a:t> se relaciona con la </a:t>
            </a:r>
            <a:r>
              <a:rPr b="1">
                <a:solidFill>
                  <a:srgbClr val="7030A0"/>
                </a:solidFill>
              </a:rPr>
              <a:t>inmigración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WGe08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que una sociedad sea </a:t>
            </a:r>
            <a:r>
              <a:rPr b="1">
                <a:solidFill>
                  <a:srgbClr val="7030A0"/>
                </a:solidFill>
              </a:rPr>
              <a:t>diversa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Que una sociedad sea </a:t>
            </a:r>
            <a:r>
              <a:rPr b="1">
                <a:solidFill>
                  <a:srgbClr val="7030A0"/>
                </a:solidFill>
              </a:rPr>
              <a:t>diversa</a:t>
            </a:r>
            <a:r>
              <a:t> significa...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¿Cuáles son algunas maneras en que las sociedades </a:t>
            </a:r>
            <a:r>
              <a:rPr b="1" sz="2000">
                <a:solidFill>
                  <a:srgbClr val="7030A0"/>
                </a:solidFill>
              </a:rPr>
              <a:t>multiculturales</a:t>
            </a:r>
            <a:r>
              <a:rPr b="1" sz="2000"/>
              <a:t> pueden aceptar su </a:t>
            </a:r>
            <a:r>
              <a:rPr b="1" sz="2000">
                <a:solidFill>
                  <a:srgbClr val="7030A0"/>
                </a:solidFill>
              </a:rPr>
              <a:t>diversidad</a:t>
            </a:r>
            <a:r>
              <a:rPr b="1" sz="2000"/>
              <a:t> y al mismo tiempo mantener la unidad nacional?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Una manera en que las sociedades </a:t>
            </a:r>
            <a:r>
              <a:rPr b="1" sz="2000" i="1">
                <a:solidFill>
                  <a:srgbClr val="7030A0"/>
                </a:solidFill>
              </a:rPr>
              <a:t>multiculturales</a:t>
            </a:r>
            <a:r>
              <a:rPr i="1"/>
              <a:t> pueden aceptar su </a:t>
            </a:r>
            <a:r>
              <a:rPr b="1" sz="2000" i="1">
                <a:solidFill>
                  <a:srgbClr val="7030A0"/>
                </a:solidFill>
              </a:rPr>
              <a:t>diversidad</a:t>
            </a:r>
            <a:r>
              <a:rPr i="1"/>
              <a:t> y al mismo tiempo mantener la unidad nacional es...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WGe10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ocWGe09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ocWGe08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WGe10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algunas maneras en que las sociedades </a:t>
            </a:r>
            <a:r>
              <a:rPr b="1">
                <a:solidFill>
                  <a:srgbClr val="7030A0"/>
                </a:solidFill>
              </a:rPr>
              <a:t>multiculturales</a:t>
            </a:r>
            <a:r>
              <a:t> pueden aceptar su </a:t>
            </a:r>
            <a:r>
              <a:rPr b="1">
                <a:solidFill>
                  <a:srgbClr val="7030A0"/>
                </a:solidFill>
              </a:rPr>
              <a:t>diversidad</a:t>
            </a:r>
            <a:r>
              <a:t> y al mismo tiempo mantener la unidad nacional?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manera en que las sociedades </a:t>
            </a:r>
            <a:r>
              <a:rPr b="1">
                <a:solidFill>
                  <a:srgbClr val="7030A0"/>
                </a:solidFill>
              </a:rPr>
              <a:t>multiculturales</a:t>
            </a:r>
            <a:r>
              <a:t> pueden aceptar su </a:t>
            </a:r>
            <a:r>
              <a:rPr b="1">
                <a:solidFill>
                  <a:srgbClr val="7030A0"/>
                </a:solidFill>
              </a:rPr>
              <a:t>diversidad</a:t>
            </a:r>
            <a:r>
              <a:t> y al mismo tiempo mantener la unidad nacional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10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multiculturalismo/multicultural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7700">
                <a:solidFill>
                  <a:srgbClr val="7030A0"/>
                </a:solidFill>
              </a:defRPr>
            </a:pPr>
            <a:r>
              <a:t>multiculturalismo/multicultural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10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multiculturalismo/multicultural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multiculturalismo/multicultural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7700">
                <a:solidFill>
                  <a:srgbClr val="7030A0"/>
                </a:solidFill>
              </a:defRPr>
            </a:pPr>
            <a:r>
              <a:t>multiculturalismo/multicultural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10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multiculturalismo/multicultural.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10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WGe10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WGe10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10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multiculturalismo/multicultural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WGe09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ocWGe088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10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multiculturalismo/multicultural...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multiculturalismo/multicultural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10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10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multiculturalismo/multicultural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multiculturalismo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multiculturalismo</a:t>
            </a:r>
            <a:r>
              <a:rPr i="1"/>
              <a:t> se relaciona con la </a:t>
            </a:r>
            <a:r>
              <a:rPr i="1" b="1">
                <a:solidFill>
                  <a:srgbClr val="7030A0"/>
                </a:solidFill>
              </a:rPr>
              <a:t>inmigración</a:t>
            </a:r>
            <a:r>
              <a:rPr i="1"/>
              <a:t> porque...
</a:t>
            </a:r>
            <a:r>
              <a:rPr i="1"/>
              <a:t>•   Una manera en que las sociedades </a:t>
            </a:r>
            <a:r>
              <a:rPr i="1" b="1">
                <a:solidFill>
                  <a:srgbClr val="7030A0"/>
                </a:solidFill>
              </a:rPr>
              <a:t>multiculturales</a:t>
            </a:r>
            <a:r>
              <a:rPr i="1"/>
              <a:t> pueden aceptar su </a:t>
            </a:r>
            <a:r>
              <a:rPr i="1" b="1">
                <a:solidFill>
                  <a:srgbClr val="7030A0"/>
                </a:solidFill>
              </a:rPr>
              <a:t>diversidad</a:t>
            </a:r>
            <a:r>
              <a:rPr i="1"/>
              <a:t> y al mismo tiempo mantener la unidad nacional es...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WGe10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multiculturalismo/multicultural.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¿Cuáles son algunas maneras en que las sociedades multiculturales pueden aceptar su diversidad y al mismo tiempo mantener la unidad nacional?</a:t>
            </a:r>
            <a:r>
              <a:t>
</a:t>
            </a:r>
            <a:r>
              <a:rPr i="1"/>
              <a:t>Una manera en que las sociedades multiculturales pueden aceptar su diversidad y al mismo tiempo mantener la unidad nacional es...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WGe10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ocWGe09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ocWGe08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¿Cuáles son algunas maneras en que las sociedades </a:t>
            </a:r>
            <a:r>
              <a:rPr b="1" sz="2800">
                <a:solidFill>
                  <a:srgbClr val="7030A0"/>
                </a:solidFill>
              </a:rPr>
              <a:t>multiculturales</a:t>
            </a:r>
            <a:r>
              <a:rPr b="1" sz="2800"/>
              <a:t> pueden aceptar su </a:t>
            </a:r>
            <a:r>
              <a:rPr b="1" sz="2800">
                <a:solidFill>
                  <a:srgbClr val="7030A0"/>
                </a:solidFill>
              </a:rPr>
              <a:t>diversidad</a:t>
            </a:r>
            <a:r>
              <a:rPr b="1" sz="2800"/>
              <a:t> y al mismo tiempo mantener la unidad nacional?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WGe10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ocWGe09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ocWGe08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10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9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8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